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A312F6DE-BFC8-4549-9D05-F6D2C6836255}" type="datetimeFigureOut">
              <a:rPr lang="en-US" smtClean="0"/>
              <a:pPr/>
              <a:t>5/15/2016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2B847860-A9EA-41CB-9652-E6D5AE2F6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6226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5D63ED45-824F-45C2-B8F5-9B37743BCCF7}" type="datetimeFigureOut">
              <a:rPr lang="en-US" smtClean="0"/>
              <a:pPr/>
              <a:t>5/15/2016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561226"/>
            <a:ext cx="5850835" cy="4320213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DD196087-5279-445A-8F82-E5AD778806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0385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96087-5279-445A-8F82-E5AD778806E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4838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1066800" cy="349250"/>
          </a:xfrm>
        </p:spPr>
        <p:txBody>
          <a:bodyPr/>
          <a:lstStyle>
            <a:lvl1pPr algn="r">
              <a:defRPr sz="900">
                <a:latin typeface="Georgia" pitchFamily="18" charset="0"/>
              </a:defRPr>
            </a:lvl1pPr>
          </a:lstStyle>
          <a:p>
            <a:r>
              <a:rPr lang="en-US" smtClean="0"/>
              <a:t>7/9/2014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4419600" cy="365125"/>
          </a:xfrm>
        </p:spPr>
        <p:txBody>
          <a:bodyPr/>
          <a:lstStyle>
            <a:lvl1pPr algn="l">
              <a:defRPr sz="900">
                <a:latin typeface="Georgia" pitchFamily="18" charset="0"/>
              </a:defRPr>
            </a:lvl1pPr>
          </a:lstStyle>
          <a:p>
            <a:r>
              <a:rPr lang="en-US" smtClean="0"/>
              <a:t>English 1302: Composition II  || D. Glen Smith, instructor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8969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1083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7679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685800" cy="365125"/>
          </a:xfrm>
        </p:spPr>
        <p:txBody>
          <a:bodyPr/>
          <a:lstStyle/>
          <a:p>
            <a:r>
              <a:rPr lang="en-US" smtClean="0"/>
              <a:t>7/9/2014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19200" y="6356350"/>
            <a:ext cx="53340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English 1302: Composition II  || D. Glen Smith, instructor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678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4586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6937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0190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9330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6234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4938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973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Georgia" pitchFamily="18" charset="0"/>
              </a:defRPr>
            </a:lvl1pPr>
          </a:lstStyle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7548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Georgia" panose="02040502050405020303" pitchFamily="18" charset="0"/>
              </a:rPr>
              <a:t>Narration•Irony•Symbol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2136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Narration</a:t>
            </a:r>
            <a:r>
              <a:rPr lang="en-US" dirty="0" smtClean="0">
                <a:latin typeface="Georgia" panose="02040502050405020303" pitchFamily="18" charset="0"/>
              </a:rPr>
              <a:t>—</a:t>
            </a:r>
            <a:r>
              <a:rPr lang="en-US" dirty="0">
                <a:latin typeface="Georgia" panose="02040502050405020303" pitchFamily="18" charset="0"/>
              </a:rPr>
              <a:t>the account of the plot; the series of events described to the reader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8151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Narration</a:t>
            </a:r>
            <a:r>
              <a:rPr lang="en-US" dirty="0" smtClean="0">
                <a:latin typeface="Georgia" panose="02040502050405020303" pitchFamily="18" charset="0"/>
              </a:rPr>
              <a:t>—</a:t>
            </a:r>
            <a:r>
              <a:rPr lang="en-US" dirty="0">
                <a:latin typeface="Georgia" panose="02040502050405020303" pitchFamily="18" charset="0"/>
              </a:rPr>
              <a:t>the account of the plot; the series of events described to the reader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</a:p>
          <a:p>
            <a:r>
              <a:rPr lang="en-US" dirty="0">
                <a:latin typeface="Georgia" panose="02040502050405020303" pitchFamily="18" charset="0"/>
              </a:rPr>
              <a:t>First Person</a:t>
            </a:r>
          </a:p>
          <a:p>
            <a:r>
              <a:rPr lang="en-US" dirty="0">
                <a:latin typeface="Georgia" panose="02040502050405020303" pitchFamily="18" charset="0"/>
              </a:rPr>
              <a:t>Third Person</a:t>
            </a:r>
          </a:p>
          <a:p>
            <a:r>
              <a:rPr lang="en-US" dirty="0">
                <a:latin typeface="Georgia" panose="02040502050405020303" pitchFamily="18" charset="0"/>
              </a:rPr>
              <a:t>Omniscient Third Person</a:t>
            </a:r>
          </a:p>
          <a:p>
            <a:r>
              <a:rPr lang="en-US" dirty="0">
                <a:latin typeface="Georgia" panose="02040502050405020303" pitchFamily="18" charset="0"/>
              </a:rPr>
              <a:t>Limited Omniscient Third Person</a:t>
            </a:r>
          </a:p>
          <a:p>
            <a:r>
              <a:rPr lang="en-US" dirty="0">
                <a:latin typeface="Georgia" panose="02040502050405020303" pitchFamily="18" charset="0"/>
              </a:rPr>
              <a:t>Stream of Consciousness</a:t>
            </a:r>
          </a:p>
          <a:p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1471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Narration</a:t>
            </a:r>
            <a:r>
              <a:rPr lang="en-US" dirty="0" smtClean="0">
                <a:latin typeface="Georgia" panose="02040502050405020303" pitchFamily="18" charset="0"/>
              </a:rPr>
              <a:t>—</a:t>
            </a:r>
            <a:r>
              <a:rPr lang="en-US" dirty="0">
                <a:latin typeface="Georgia" panose="02040502050405020303" pitchFamily="18" charset="0"/>
              </a:rPr>
              <a:t>the account of the plot; the series of events described to the reader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</a:p>
          <a:p>
            <a:r>
              <a:rPr lang="en-US" u="sng" dirty="0" smtClean="0">
                <a:latin typeface="Georgia" panose="02040502050405020303" pitchFamily="18" charset="0"/>
              </a:rPr>
              <a:t>Third Person</a:t>
            </a:r>
            <a:r>
              <a:rPr lang="en-US" dirty="0" smtClean="0">
                <a:latin typeface="Georgia" panose="02040502050405020303" pitchFamily="18" charset="0"/>
              </a:rPr>
              <a:t>: The narrator acts as an unseen character; does not participate in the action of the plot, but does relate details hidden from actors in the story.</a:t>
            </a:r>
          </a:p>
          <a:p>
            <a:pPr lvl="2"/>
            <a:r>
              <a:rPr lang="en-US" dirty="0" smtClean="0">
                <a:latin typeface="Georgia" panose="02040502050405020303" pitchFamily="18" charset="0"/>
              </a:rPr>
              <a:t>Reports information objectively or subjectively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2780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Narration</a:t>
            </a:r>
            <a:r>
              <a:rPr lang="en-US" dirty="0" smtClean="0">
                <a:latin typeface="Georgia" panose="02040502050405020303" pitchFamily="18" charset="0"/>
              </a:rPr>
              <a:t>—</a:t>
            </a:r>
            <a:r>
              <a:rPr lang="en-US" dirty="0">
                <a:latin typeface="Georgia" panose="02040502050405020303" pitchFamily="18" charset="0"/>
              </a:rPr>
              <a:t>the account of the plot; the series of events described to the reader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</a:p>
          <a:p>
            <a:r>
              <a:rPr lang="en-US" u="sng" dirty="0" smtClean="0">
                <a:latin typeface="Georgia" panose="02040502050405020303" pitchFamily="18" charset="0"/>
              </a:rPr>
              <a:t>First Person</a:t>
            </a:r>
            <a:r>
              <a:rPr lang="en-US" dirty="0" smtClean="0">
                <a:latin typeface="Georgia" panose="02040502050405020303" pitchFamily="18" charset="0"/>
              </a:rPr>
              <a:t>: The narrator participates in the action of the plot. Reports information from his/her point of view and therefore is a biased source of information. </a:t>
            </a:r>
          </a:p>
          <a:p>
            <a:r>
              <a:rPr lang="en-US" dirty="0" smtClean="0">
                <a:latin typeface="Georgia" panose="02040502050405020303" pitchFamily="18" charset="0"/>
              </a:rPr>
              <a:t>Readers need to determine quickly if a first person narration is reliable.</a:t>
            </a:r>
          </a:p>
          <a:p>
            <a:r>
              <a:rPr lang="en-US" dirty="0" smtClean="0">
                <a:latin typeface="Georgia" panose="02040502050405020303" pitchFamily="18" charset="0"/>
              </a:rPr>
              <a:t>For obvious reasons, Poe loves this style.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8967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Narration</a:t>
            </a:r>
            <a:r>
              <a:rPr lang="en-US" dirty="0" smtClean="0">
                <a:latin typeface="Georgia" panose="02040502050405020303" pitchFamily="18" charset="0"/>
              </a:rPr>
              <a:t>—the account of the plot; the series of events described to the reader.</a:t>
            </a:r>
          </a:p>
          <a:p>
            <a:r>
              <a:rPr lang="en-US" u="sng" dirty="0" smtClean="0">
                <a:latin typeface="Georgia" panose="02040502050405020303" pitchFamily="18" charset="0"/>
              </a:rPr>
              <a:t>Omniscient Third Person</a:t>
            </a:r>
            <a:r>
              <a:rPr lang="en-US" dirty="0" smtClean="0">
                <a:latin typeface="Georgia" panose="02040502050405020303" pitchFamily="18" charset="0"/>
              </a:rPr>
              <a:t>: The narrator knows </a:t>
            </a:r>
            <a:r>
              <a:rPr lang="en-US" i="1" dirty="0" smtClean="0">
                <a:latin typeface="Georgia" panose="02040502050405020303" pitchFamily="18" charset="0"/>
              </a:rPr>
              <a:t>everything</a:t>
            </a:r>
            <a:r>
              <a:rPr lang="en-US" dirty="0" smtClean="0">
                <a:latin typeface="Georgia" panose="02040502050405020303" pitchFamily="18" charset="0"/>
              </a:rPr>
              <a:t> about </a:t>
            </a:r>
            <a:r>
              <a:rPr lang="en-US" i="1" dirty="0" smtClean="0">
                <a:latin typeface="Georgia" panose="02040502050405020303" pitchFamily="18" charset="0"/>
              </a:rPr>
              <a:t>all</a:t>
            </a:r>
            <a:r>
              <a:rPr lang="en-US" dirty="0" smtClean="0">
                <a:latin typeface="Georgia" panose="02040502050405020303" pitchFamily="18" charset="0"/>
              </a:rPr>
              <a:t> characters and relates the thoughts and motivations of all actors in the plot. When a new character in </a:t>
            </a:r>
            <a:r>
              <a:rPr lang="en-US" dirty="0">
                <a:latin typeface="Georgia" panose="02040502050405020303" pitchFamily="18" charset="0"/>
              </a:rPr>
              <a:t>i</a:t>
            </a:r>
            <a:r>
              <a:rPr lang="en-US" dirty="0" smtClean="0">
                <a:latin typeface="Georgia" panose="02040502050405020303" pitchFamily="18" charset="0"/>
              </a:rPr>
              <a:t>ntroduced to a scene, the reader learns his/her motivation and desires.</a:t>
            </a: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1668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Narration</a:t>
            </a:r>
            <a:r>
              <a:rPr lang="en-US" dirty="0" smtClean="0">
                <a:latin typeface="Georgia" panose="02040502050405020303" pitchFamily="18" charset="0"/>
              </a:rPr>
              <a:t>—the account of the plot; the series of events described to the reader.</a:t>
            </a:r>
          </a:p>
          <a:p>
            <a:r>
              <a:rPr lang="en-US" u="sng" dirty="0" smtClean="0">
                <a:latin typeface="Georgia" panose="02040502050405020303" pitchFamily="18" charset="0"/>
              </a:rPr>
              <a:t>Limited Omniscient Third Person</a:t>
            </a:r>
            <a:r>
              <a:rPr lang="en-US" dirty="0" smtClean="0">
                <a:latin typeface="Georgia" panose="02040502050405020303" pitchFamily="18" charset="0"/>
              </a:rPr>
              <a:t>: 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The narrator’s knowledge focuses on only one character, major or minor; the narrator reveals everything about this character’s thoughts and motivations— 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but only this one character.</a:t>
            </a: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9820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Narration</a:t>
            </a:r>
            <a:r>
              <a:rPr lang="en-US" dirty="0" smtClean="0">
                <a:latin typeface="Georgia" panose="02040502050405020303" pitchFamily="18" charset="0"/>
              </a:rPr>
              <a:t>—the account of the plot; the series of events described to the reader.</a:t>
            </a:r>
          </a:p>
          <a:p>
            <a:r>
              <a:rPr lang="en-US" u="sng" dirty="0" smtClean="0">
                <a:latin typeface="Georgia" panose="02040502050405020303" pitchFamily="18" charset="0"/>
              </a:rPr>
              <a:t>Stream of Consciousness</a:t>
            </a:r>
            <a:r>
              <a:rPr lang="en-US" dirty="0" smtClean="0">
                <a:latin typeface="Georgia" panose="02040502050405020303" pitchFamily="18" charset="0"/>
              </a:rPr>
              <a:t>: 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The story is told through the replication process of the narrator’s thoughts.</a:t>
            </a:r>
          </a:p>
          <a:p>
            <a:r>
              <a:rPr lang="en-US" dirty="0" smtClean="0">
                <a:latin typeface="Georgia" panose="02040502050405020303" pitchFamily="18" charset="0"/>
              </a:rPr>
              <a:t>Best described as interior monologues, this form of narration copies the internal voice of character’s mind as he/she goes about his/her daily life.</a:t>
            </a: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3840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371</Words>
  <Application>Microsoft Office PowerPoint</Application>
  <PresentationFormat>On-screen Show (4:3)</PresentationFormat>
  <Paragraphs>46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Narration•Irony•Symbol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</vt:vector>
  </TitlesOfParts>
  <Company>Wharton County Junior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Elements of Rhetoric</dc:title>
  <dc:creator>WCJC</dc:creator>
  <cp:lastModifiedBy>David Glen Smith</cp:lastModifiedBy>
  <cp:revision>90</cp:revision>
  <cp:lastPrinted>2014-09-22T19:05:24Z</cp:lastPrinted>
  <dcterms:created xsi:type="dcterms:W3CDTF">2014-06-25T15:15:52Z</dcterms:created>
  <dcterms:modified xsi:type="dcterms:W3CDTF">2016-05-15T18:42:27Z</dcterms:modified>
</cp:coreProperties>
</file>