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5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9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893380D-F3BF-4398-9CF1-DF2D326E6E1D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2552D7B-64DA-480C-AB1D-06DE2FE67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042EE-18D7-4160-B5ED-E2D9B8A2ED17}" type="datetimeFigureOut">
              <a:rPr lang="en-US" smtClean="0"/>
              <a:pPr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1E0F9-233C-4CFB-95D3-114D037EA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 &amp; Cover Letters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4. One page Résumés are best. </a:t>
            </a:r>
          </a:p>
          <a:p>
            <a:pPr marL="0" indent="0">
              <a:buNone/>
            </a:pPr>
            <a:endParaRPr lang="en-US" dirty="0" smtClean="0">
              <a:latin typeface="Georgia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Design your ideas around simplistic concepts.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• tailor design towards ideal job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• allow strategic white space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4. One page Résumés are best. </a:t>
            </a:r>
          </a:p>
          <a:p>
            <a:pPr marL="0" indent="0">
              <a:buNone/>
            </a:pPr>
            <a:endParaRPr lang="en-US" dirty="0" smtClean="0">
              <a:latin typeface="Georgia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Design your ideas around simplistic concepts.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• tailor design towards ideal job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• allow strategic white space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• strategize bullet points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Liz </a:t>
            </a:r>
            <a:r>
              <a:rPr lang="en-US" dirty="0" err="1" smtClean="0">
                <a:latin typeface="Georgia" pitchFamily="18" charset="0"/>
              </a:rPr>
              <a:t>Wolgemuth</a:t>
            </a:r>
            <a:r>
              <a:rPr lang="en-US" dirty="0" smtClean="0">
                <a:latin typeface="Georgia" pitchFamily="18" charset="0"/>
              </a:rPr>
              <a:t> reports in a </a:t>
            </a:r>
            <a:r>
              <a:rPr lang="en-US" dirty="0" smtClean="0">
                <a:latin typeface="Georgia" pitchFamily="18" charset="0"/>
              </a:rPr>
              <a:t>recent </a:t>
            </a:r>
            <a:r>
              <a:rPr lang="en-US" dirty="0" smtClean="0">
                <a:latin typeface="Georgia" pitchFamily="18" charset="0"/>
              </a:rPr>
              <a:t>issue of  </a:t>
            </a:r>
            <a:r>
              <a:rPr lang="en-US" i="1" dirty="0">
                <a:latin typeface="Georgia" pitchFamily="18" charset="0"/>
              </a:rPr>
              <a:t>U.S. News and World </a:t>
            </a:r>
            <a:r>
              <a:rPr lang="en-US" i="1" dirty="0" smtClean="0">
                <a:latin typeface="Georgia" pitchFamily="18" charset="0"/>
              </a:rPr>
              <a:t>Report</a:t>
            </a:r>
            <a:r>
              <a:rPr lang="en-US" dirty="0" smtClean="0">
                <a:latin typeface="Georgia" pitchFamily="18" charset="0"/>
              </a:rPr>
              <a:t>: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“[</a:t>
            </a:r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Compare] the process to flipping through </a:t>
            </a: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a </a:t>
            </a:r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jumbo-size magazine. Readers </a:t>
            </a: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don’t </a:t>
            </a:r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spend a lot of time on each page. Full sentences are, quite simply, too time consuming in </a:t>
            </a: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today’s </a:t>
            </a:r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hiring world.”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5. </a:t>
            </a:r>
            <a:r>
              <a:rPr lang="en-US" dirty="0">
                <a:latin typeface="Georgia" pitchFamily="18" charset="0"/>
              </a:rPr>
              <a:t>Use key words and phrases</a:t>
            </a:r>
            <a:endParaRPr lang="en-US" dirty="0" smtClean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6. </a:t>
            </a:r>
            <a:r>
              <a:rPr lang="en-US" dirty="0">
                <a:latin typeface="Georgia" pitchFamily="18" charset="0"/>
              </a:rPr>
              <a:t>Only list </a:t>
            </a:r>
            <a:r>
              <a:rPr lang="en-US" dirty="0" smtClean="0">
                <a:latin typeface="Georgia" pitchFamily="18" charset="0"/>
              </a:rPr>
              <a:t>relevant </a:t>
            </a:r>
            <a:r>
              <a:rPr lang="en-US" dirty="0">
                <a:latin typeface="Georgia" pitchFamily="18" charset="0"/>
              </a:rPr>
              <a:t>work </a:t>
            </a:r>
            <a:r>
              <a:rPr lang="en-US" dirty="0" smtClean="0">
                <a:latin typeface="Georgia" pitchFamily="18" charset="0"/>
              </a:rPr>
              <a:t>experience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7. </a:t>
            </a:r>
            <a:r>
              <a:rPr lang="en-US" i="1" dirty="0" smtClean="0">
                <a:latin typeface="Georgia" pitchFamily="18" charset="0"/>
              </a:rPr>
              <a:t>Potential employers assume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>
                <a:latin typeface="Georgia" pitchFamily="18" charset="0"/>
              </a:rPr>
              <a:t>that you </a:t>
            </a:r>
            <a:r>
              <a:rPr lang="en-US" dirty="0" smtClean="0">
                <a:latin typeface="Georgia" pitchFamily="18" charset="0"/>
              </a:rPr>
              <a:t/>
            </a:r>
            <a:br>
              <a:rPr lang="en-US" dirty="0" smtClean="0">
                <a:latin typeface="Georgia" pitchFamily="18" charset="0"/>
              </a:rPr>
            </a:br>
            <a:r>
              <a:rPr lang="en-US" dirty="0" smtClean="0">
                <a:latin typeface="Georgia" pitchFamily="18" charset="0"/>
              </a:rPr>
              <a:t>    know </a:t>
            </a:r>
            <a:r>
              <a:rPr lang="en-US" dirty="0">
                <a:latin typeface="Georgia" pitchFamily="18" charset="0"/>
              </a:rPr>
              <a:t>how to use MS Word </a:t>
            </a:r>
            <a:r>
              <a:rPr lang="en-US" dirty="0" smtClean="0">
                <a:latin typeface="Georgia" pitchFamily="18" charset="0"/>
              </a:rPr>
              <a:t>effectively</a:t>
            </a:r>
            <a:r>
              <a:rPr lang="en-US" dirty="0" smtClean="0">
                <a:latin typeface="Georgia" pitchFamily="18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Georgia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     For skills, show items that make you </a:t>
            </a:r>
            <a:br>
              <a:rPr lang="en-US" dirty="0" smtClean="0">
                <a:latin typeface="Georgia" pitchFamily="18" charset="0"/>
              </a:rPr>
            </a:br>
            <a:r>
              <a:rPr lang="en-US" dirty="0" smtClean="0">
                <a:latin typeface="Georgia" pitchFamily="18" charset="0"/>
              </a:rPr>
              <a:t>     stand out from the others.</a:t>
            </a:r>
            <a:endParaRPr lang="en-US" dirty="0" smtClean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 smtClean="0">
                <a:solidFill>
                  <a:srgbClr val="C00000"/>
                </a:solidFill>
                <a:latin typeface="Georgia" pitchFamily="18" charset="0"/>
              </a:rPr>
              <a:t>8. </a:t>
            </a:r>
            <a:r>
              <a:rPr lang="en-US" sz="6600" i="1" dirty="0" smtClean="0">
                <a:solidFill>
                  <a:srgbClr val="C00000"/>
                </a:solidFill>
                <a:latin typeface="Georgia" pitchFamily="18" charset="0"/>
              </a:rPr>
              <a:t>Proof the resume  </a:t>
            </a:r>
            <a:br>
              <a:rPr lang="en-US" sz="6600" i="1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6600" i="1" dirty="0" smtClean="0">
                <a:solidFill>
                  <a:srgbClr val="C00000"/>
                </a:solidFill>
                <a:latin typeface="Georgia" pitchFamily="18" charset="0"/>
              </a:rPr>
              <a:t>    before sending it </a:t>
            </a:r>
            <a:br>
              <a:rPr lang="en-US" sz="6600" i="1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6600" i="1" dirty="0" smtClean="0">
                <a:solidFill>
                  <a:srgbClr val="C00000"/>
                </a:solidFill>
                <a:latin typeface="Georgia" pitchFamily="18" charset="0"/>
              </a:rPr>
              <a:t>    out int</a:t>
            </a:r>
            <a:r>
              <a:rPr lang="en-US" sz="6600" i="1" dirty="0" smtClean="0">
                <a:solidFill>
                  <a:srgbClr val="C00000"/>
                </a:solidFill>
                <a:latin typeface="Georgia" pitchFamily="18" charset="0"/>
              </a:rPr>
              <a:t>o the world</a:t>
            </a:r>
            <a:r>
              <a:rPr lang="en-US" sz="6600" i="1" dirty="0" smtClean="0">
                <a:solidFill>
                  <a:srgbClr val="C00000"/>
                </a:solidFill>
                <a:latin typeface="Georgia" pitchFamily="18" charset="0"/>
              </a:rPr>
              <a:t>. </a:t>
            </a:r>
            <a:endParaRPr lang="en-US" sz="6600" dirty="0" smtClean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Cover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Georgia" pitchFamily="18" charset="0"/>
              </a:rPr>
              <a:t>Review the job description </a:t>
            </a:r>
            <a:r>
              <a:rPr lang="en-US" i="1" dirty="0" smtClean="0">
                <a:latin typeface="Georgia" pitchFamily="18" charset="0"/>
              </a:rPr>
              <a:t>first </a:t>
            </a:r>
            <a:r>
              <a:rPr lang="en-US" dirty="0" smtClean="0">
                <a:latin typeface="Georgia" pitchFamily="18" charset="0"/>
              </a:rPr>
              <a:t>before </a:t>
            </a:r>
            <a:br>
              <a:rPr lang="en-US" dirty="0" smtClean="0">
                <a:latin typeface="Georgia" pitchFamily="18" charset="0"/>
              </a:rPr>
            </a:br>
            <a:r>
              <a:rPr lang="en-US" dirty="0" smtClean="0">
                <a:latin typeface="Georgia" pitchFamily="18" charset="0"/>
              </a:rPr>
              <a:t>    developing your letter.</a:t>
            </a:r>
          </a:p>
          <a:p>
            <a:pPr marL="914400" lvl="1" indent="-514350">
              <a:buNone/>
            </a:pPr>
            <a:r>
              <a:rPr lang="en-US" dirty="0">
                <a:latin typeface="Georgia" pitchFamily="18" charset="0"/>
              </a:rPr>
              <a:t>	</a:t>
            </a:r>
            <a:r>
              <a:rPr lang="en-US" dirty="0" smtClean="0">
                <a:latin typeface="Georgia" pitchFamily="18" charset="0"/>
              </a:rPr>
              <a:t>• be sure to find the contact name</a:t>
            </a:r>
            <a:br>
              <a:rPr lang="en-US" dirty="0" smtClean="0">
                <a:latin typeface="Georgia" pitchFamily="18" charset="0"/>
              </a:rPr>
            </a:br>
            <a:r>
              <a:rPr lang="en-US" dirty="0" smtClean="0">
                <a:latin typeface="Georgia" pitchFamily="18" charset="0"/>
              </a:rPr>
              <a:t>• review the company website in detail</a:t>
            </a:r>
            <a:br>
              <a:rPr lang="en-US" dirty="0" smtClean="0">
                <a:latin typeface="Georgia" pitchFamily="18" charset="0"/>
              </a:rPr>
            </a:br>
            <a:r>
              <a:rPr lang="en-US" dirty="0" smtClean="0">
                <a:latin typeface="Georgia" pitchFamily="18" charset="0"/>
              </a:rPr>
              <a:t>   to find any missing information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Cover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2. Determine your three strongest skills.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Cover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3. Show sense of your personality, creativity, </a:t>
            </a:r>
            <a:br>
              <a:rPr lang="en-US" dirty="0" smtClean="0">
                <a:latin typeface="Georgia" pitchFamily="18" charset="0"/>
              </a:rPr>
            </a:br>
            <a:r>
              <a:rPr lang="en-US" dirty="0" smtClean="0">
                <a:latin typeface="Georgia" pitchFamily="18" charset="0"/>
              </a:rPr>
              <a:t>    and </a:t>
            </a:r>
            <a:r>
              <a:rPr lang="en-US" i="1" dirty="0" smtClean="0">
                <a:latin typeface="Georgia" pitchFamily="18" charset="0"/>
              </a:rPr>
              <a:t>knowledge of the company</a:t>
            </a:r>
            <a:r>
              <a:rPr lang="en-US" dirty="0" smtClean="0">
                <a:latin typeface="Georgia" pitchFamily="18" charset="0"/>
              </a:rPr>
              <a:t>. </a:t>
            </a:r>
          </a:p>
          <a:p>
            <a:pPr marL="0" indent="0">
              <a:buNone/>
            </a:pPr>
            <a:r>
              <a:rPr lang="en-US" sz="2800" dirty="0">
                <a:latin typeface="Georgia" pitchFamily="18" charset="0"/>
              </a:rPr>
              <a:t>	</a:t>
            </a:r>
            <a:r>
              <a:rPr lang="en-US" sz="2800" dirty="0" smtClean="0">
                <a:latin typeface="Georgia" pitchFamily="18" charset="0"/>
              </a:rPr>
              <a:t>• visit the company’s website and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	   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research</a:t>
            </a:r>
            <a:r>
              <a:rPr lang="en-US" sz="2800" dirty="0" smtClean="0">
                <a:latin typeface="Georgia" pitchFamily="18" charset="0"/>
              </a:rPr>
              <a:t> names and publications of 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	   key employees for discussion points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Georgia" pitchFamily="18" charset="0"/>
              </a:rPr>
              <a:t>1. Format </a:t>
            </a:r>
            <a:r>
              <a:rPr lang="en-US" dirty="0">
                <a:latin typeface="Georgia" pitchFamily="18" charset="0"/>
              </a:rPr>
              <a:t>your </a:t>
            </a:r>
            <a:r>
              <a:rPr lang="en-US" dirty="0" smtClean="0">
                <a:latin typeface="Georgia" pitchFamily="18" charset="0"/>
              </a:rPr>
              <a:t>Résumé </a:t>
            </a:r>
            <a:r>
              <a:rPr lang="en-US" dirty="0">
                <a:latin typeface="Georgia" pitchFamily="18" charset="0"/>
              </a:rPr>
              <a:t>to suit the industry in </a:t>
            </a:r>
            <a:r>
              <a:rPr lang="en-US" dirty="0" smtClean="0">
                <a:latin typeface="Georgia" pitchFamily="18" charset="0"/>
              </a:rPr>
              <a:t>	which </a:t>
            </a:r>
            <a:r>
              <a:rPr lang="en-US" dirty="0">
                <a:latin typeface="Georgia" pitchFamily="18" charset="0"/>
              </a:rPr>
              <a:t>you desire work.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Cover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4. Your cover letter should show a purpose.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there is more than one style of</a:t>
            </a:r>
            <a:b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	   cover letter; each type of letter serves</a:t>
            </a:r>
            <a:b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	   a slightly different purpose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</a:t>
            </a:r>
            <a:r>
              <a:rPr lang="en-US" sz="2800" i="1" dirty="0" smtClean="0">
                <a:solidFill>
                  <a:srgbClr val="C00000"/>
                </a:solidFill>
                <a:latin typeface="Georgia" pitchFamily="18" charset="0"/>
              </a:rPr>
              <a:t>and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 your letter is to gain an 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interview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three paragraphs </a:t>
            </a:r>
            <a:r>
              <a:rPr lang="en-US" sz="2800" i="1" dirty="0" smtClean="0">
                <a:solidFill>
                  <a:srgbClr val="C00000"/>
                </a:solidFill>
                <a:latin typeface="Georgia" pitchFamily="18" charset="0"/>
              </a:rPr>
              <a:t>should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 suffice:</a:t>
            </a:r>
            <a:b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		one— why you are writing</a:t>
            </a:r>
            <a:b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		two— past experience</a:t>
            </a:r>
            <a:b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		three— why you are a good choice</a:t>
            </a:r>
            <a:endParaRPr lang="en-US" sz="2800" dirty="0" smtClean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Cover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5. Imitate the company’s philosophies.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review their website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determine the style of writing</a:t>
            </a:r>
            <a:b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	   reflected on these pages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look for a “history” or “about” link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Cover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6. Consider how you can help the company.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good closing strategy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tell why they should hire you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</a:t>
            </a:r>
            <a:r>
              <a:rPr lang="en-US" sz="2800" i="1" dirty="0" smtClean="0">
                <a:solidFill>
                  <a:srgbClr val="C00000"/>
                </a:solidFill>
                <a:latin typeface="Georgia" pitchFamily="18" charset="0"/>
              </a:rPr>
              <a:t>do not use the phrase: </a:t>
            </a:r>
            <a:br>
              <a:rPr lang="en-US" sz="2800" i="1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	    	In conclusion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—</a:t>
            </a:r>
          </a:p>
          <a:p>
            <a:pPr marL="0" indent="0">
              <a:buNone/>
            </a:pPr>
            <a:endParaRPr lang="en-US" sz="2800" dirty="0" smtClean="0">
              <a:solidFill>
                <a:srgbClr val="C00000"/>
              </a:solidFill>
              <a:latin typeface="Georgia" pitchFamily="18" charset="0"/>
            </a:endParaRPr>
          </a:p>
          <a:p>
            <a:pPr marL="0" indent="0">
              <a:buNone/>
            </a:pPr>
            <a:endParaRPr lang="en-US" sz="2800" dirty="0" smtClean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Cover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7. Last but not least: tone down your ego.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avoid the “I” pronoun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only use it if absolutely necessary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• the letter is not about </a:t>
            </a:r>
            <a:r>
              <a:rPr lang="en-US" sz="2800" i="1" dirty="0" smtClean="0">
                <a:solidFill>
                  <a:srgbClr val="C00000"/>
                </a:solidFill>
                <a:latin typeface="Georgia" pitchFamily="18" charset="0"/>
              </a:rPr>
              <a:t>you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, but about</a:t>
            </a:r>
            <a:b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</a:rPr>
              <a:t>	   the potential</a:t>
            </a:r>
            <a:r>
              <a:rPr lang="en-US" sz="2800" i="1" dirty="0" smtClean="0">
                <a:solidFill>
                  <a:srgbClr val="C00000"/>
                </a:solidFill>
                <a:latin typeface="Georgia" pitchFamily="18" charset="0"/>
              </a:rPr>
              <a:t> interview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Georgia" pitchFamily="18" charset="0"/>
              </a:rPr>
              <a:t>2. </a:t>
            </a:r>
            <a:r>
              <a:rPr lang="en-US" dirty="0">
                <a:latin typeface="Georgia" pitchFamily="18" charset="0"/>
              </a:rPr>
              <a:t>Use language and key words that appear on the company web </a:t>
            </a:r>
            <a:r>
              <a:rPr lang="en-US" dirty="0" smtClean="0">
                <a:latin typeface="Georgia" pitchFamily="18" charset="0"/>
              </a:rPr>
              <a:t>site. 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Georgia" pitchFamily="18" charset="0"/>
              </a:rPr>
              <a:t>3. Objective— or no objective, that is the question. </a:t>
            </a:r>
            <a:endParaRPr lang="en-US" dirty="0" smtClean="0">
              <a:latin typeface="Georgia" pitchFamily="18" charset="0"/>
            </a:endParaRPr>
          </a:p>
          <a:p>
            <a:pPr>
              <a:buNone/>
            </a:pPr>
            <a:endParaRPr lang="en-US" dirty="0" smtClean="0">
              <a:latin typeface="Georgia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eorgia" pitchFamily="18" charset="0"/>
              </a:rPr>
              <a:t>Rule of thumb</a:t>
            </a: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: if you are beginning </a:t>
            </a:r>
            <a:br>
              <a:rPr lang="en-US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in the industry, show an objective, have a defined goal.</a:t>
            </a:r>
            <a:endParaRPr lang="en-US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Georgia" pitchFamily="18" charset="0"/>
              </a:rPr>
              <a:t>Objectives, </a:t>
            </a:r>
            <a:r>
              <a:rPr lang="en-US" dirty="0" smtClean="0">
                <a:latin typeface="Georgia" pitchFamily="18" charset="0"/>
              </a:rPr>
              <a:t>when </a:t>
            </a:r>
            <a:r>
              <a:rPr lang="en-US" dirty="0" smtClean="0">
                <a:latin typeface="Georgia" pitchFamily="18" charset="0"/>
              </a:rPr>
              <a:t>used, </a:t>
            </a:r>
            <a:r>
              <a:rPr lang="en-US" dirty="0" smtClean="0">
                <a:latin typeface="Georgia" pitchFamily="18" charset="0"/>
              </a:rPr>
              <a:t>should describe </a:t>
            </a:r>
            <a:r>
              <a:rPr lang="en-US" dirty="0">
                <a:latin typeface="Georgia" pitchFamily="18" charset="0"/>
              </a:rPr>
              <a:t>yourself </a:t>
            </a:r>
            <a:r>
              <a:rPr lang="en-US" dirty="0" smtClean="0">
                <a:latin typeface="Georgia" pitchFamily="18" charset="0"/>
              </a:rPr>
              <a:t>to show a sense of </a:t>
            </a:r>
            <a:r>
              <a:rPr lang="en-US" dirty="0">
                <a:latin typeface="Georgia" pitchFamily="18" charset="0"/>
              </a:rPr>
              <a:t>your personality </a:t>
            </a:r>
            <a:r>
              <a:rPr lang="en-US" dirty="0" smtClean="0">
                <a:latin typeface="Georgia" pitchFamily="18" charset="0"/>
              </a:rPr>
              <a:t>; be </a:t>
            </a:r>
            <a:r>
              <a:rPr lang="en-US" dirty="0">
                <a:latin typeface="Georgia" pitchFamily="18" charset="0"/>
              </a:rPr>
              <a:t>precise when explaining the industry you wish to work in. </a:t>
            </a:r>
            <a:endParaRPr lang="en-US" dirty="0" smtClean="0">
              <a:latin typeface="Georgia" pitchFamily="18" charset="0"/>
            </a:endParaRPr>
          </a:p>
          <a:p>
            <a:pPr>
              <a:buNone/>
            </a:pPr>
            <a:r>
              <a:rPr lang="en-US" dirty="0">
                <a:latin typeface="Georgia" pitchFamily="18" charset="0"/>
              </a:rPr>
              <a:t/>
            </a:r>
            <a:br>
              <a:rPr lang="en-US" dirty="0">
                <a:latin typeface="Georgia" pitchFamily="18" charset="0"/>
              </a:rPr>
            </a:br>
            <a:r>
              <a:rPr lang="en-US" b="1" dirty="0">
                <a:solidFill>
                  <a:srgbClr val="C00000"/>
                </a:solidFill>
                <a:latin typeface="Georgia" pitchFamily="18" charset="0"/>
              </a:rPr>
              <a:t>Remember:</a:t>
            </a:r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en-US" i="1" dirty="0">
                <a:solidFill>
                  <a:srgbClr val="C00000"/>
                </a:solidFill>
                <a:latin typeface="Georgia" pitchFamily="18" charset="0"/>
              </a:rPr>
              <a:t>Do not use the first person pronoun</a:t>
            </a:r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>
                <a:latin typeface="Georgia" pitchFamily="18" charset="0"/>
              </a:rPr>
              <a:t>Bad Example:</a:t>
            </a:r>
            <a:r>
              <a:rPr lang="en-US" dirty="0">
                <a:latin typeface="Georgia" pitchFamily="18" charset="0"/>
              </a:rPr>
              <a:t> </a:t>
            </a:r>
            <a:endParaRPr lang="en-US" dirty="0" smtClean="0">
              <a:latin typeface="Georgia" pitchFamily="18" charset="0"/>
            </a:endParaRPr>
          </a:p>
          <a:p>
            <a:pPr>
              <a:buNone/>
            </a:pPr>
            <a:endParaRPr lang="en-US" dirty="0" smtClean="0">
              <a:latin typeface="Georgia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I </a:t>
            </a:r>
            <a:r>
              <a:rPr lang="en-US" dirty="0">
                <a:latin typeface="Georgia" pitchFamily="18" charset="0"/>
              </a:rPr>
              <a:t>am seeking a competitive </a:t>
            </a:r>
            <a:r>
              <a:rPr lang="en-US" dirty="0" smtClean="0">
                <a:latin typeface="Georgia" pitchFamily="18" charset="0"/>
              </a:rPr>
              <a:t>and challenging environment </a:t>
            </a:r>
            <a:r>
              <a:rPr lang="en-US" dirty="0">
                <a:latin typeface="Georgia" pitchFamily="18" charset="0"/>
              </a:rPr>
              <a:t>where I can serve </a:t>
            </a:r>
            <a:r>
              <a:rPr lang="en-US" dirty="0" smtClean="0">
                <a:latin typeface="Georgia" pitchFamily="18" charset="0"/>
              </a:rPr>
              <a:t>your </a:t>
            </a:r>
            <a:r>
              <a:rPr lang="en-US" dirty="0">
                <a:latin typeface="Georgia" pitchFamily="18" charset="0"/>
              </a:rPr>
              <a:t>organization and establish a career for myself.</a:t>
            </a:r>
            <a:endParaRPr lang="en-US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>
                <a:latin typeface="Georgia" pitchFamily="18" charset="0"/>
              </a:rPr>
              <a:t>Good Example</a:t>
            </a:r>
            <a:r>
              <a:rPr lang="en-US" i="1" dirty="0">
                <a:latin typeface="Georgia" pitchFamily="18" charset="0"/>
              </a:rPr>
              <a:t>:</a:t>
            </a:r>
            <a:r>
              <a:rPr lang="en-US" dirty="0">
                <a:latin typeface="Georgia" pitchFamily="18" charset="0"/>
              </a:rPr>
              <a:t> </a:t>
            </a:r>
            <a:endParaRPr lang="en-US" dirty="0" smtClean="0">
              <a:latin typeface="Georgia" pitchFamily="18" charset="0"/>
            </a:endParaRPr>
          </a:p>
          <a:p>
            <a:pPr>
              <a:buNone/>
            </a:pPr>
            <a:endParaRPr lang="en-US" dirty="0" smtClean="0">
              <a:latin typeface="Georgia" pitchFamily="18" charset="0"/>
            </a:endParaRPr>
          </a:p>
          <a:p>
            <a:pPr marL="0" indent="0">
              <a:buNone/>
            </a:pPr>
            <a:r>
              <a:rPr lang="en-US" dirty="0">
                <a:latin typeface="Georgia" pitchFamily="18" charset="0"/>
              </a:rPr>
              <a:t>Currently seeking position in the travel industry focusing on web sales and </a:t>
            </a:r>
            <a:r>
              <a:rPr lang="en-US" dirty="0" smtClean="0">
                <a:latin typeface="Georgia" pitchFamily="18" charset="0"/>
              </a:rPr>
              <a:t>customer </a:t>
            </a:r>
            <a:r>
              <a:rPr lang="en-US" dirty="0">
                <a:latin typeface="Georgia" pitchFamily="18" charset="0"/>
              </a:rPr>
              <a:t>service, with potential for advancement into middle management.</a:t>
            </a:r>
            <a:endParaRPr lang="en-US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4. One page Résumés are best. </a:t>
            </a:r>
          </a:p>
          <a:p>
            <a:pPr marL="0" indent="0">
              <a:buNone/>
            </a:pPr>
            <a:endParaRPr lang="en-US" dirty="0" smtClean="0">
              <a:latin typeface="Georgia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Design your ideas around simplistic concepts.</a:t>
            </a:r>
            <a:endParaRPr lang="en-US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Résumés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4. One page Résumés are best. </a:t>
            </a:r>
          </a:p>
          <a:p>
            <a:pPr marL="0" indent="0">
              <a:buNone/>
            </a:pPr>
            <a:endParaRPr lang="en-US" dirty="0" smtClean="0">
              <a:latin typeface="Georgia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Design your ideas around simplistic concepts.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• tailor design towards ideal job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355</Words>
  <Application>Microsoft Office PowerPoint</Application>
  <PresentationFormat>On-screen Show (4:3)</PresentationFormat>
  <Paragraphs>83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Résumés &amp; Cover Letters</vt:lpstr>
      <vt:lpstr>Résumés</vt:lpstr>
      <vt:lpstr>Résumés</vt:lpstr>
      <vt:lpstr>Résumés</vt:lpstr>
      <vt:lpstr>Résumés</vt:lpstr>
      <vt:lpstr>Résumés</vt:lpstr>
      <vt:lpstr>Résumés</vt:lpstr>
      <vt:lpstr>Résumés</vt:lpstr>
      <vt:lpstr>Résumés</vt:lpstr>
      <vt:lpstr>Résumés</vt:lpstr>
      <vt:lpstr>Résumés</vt:lpstr>
      <vt:lpstr>Résumés</vt:lpstr>
      <vt:lpstr>Résumés</vt:lpstr>
      <vt:lpstr>Résumés</vt:lpstr>
      <vt:lpstr>Résumés</vt:lpstr>
      <vt:lpstr>Résumés</vt:lpstr>
      <vt:lpstr>Cover Letters</vt:lpstr>
      <vt:lpstr>Cover Letters</vt:lpstr>
      <vt:lpstr>Cover Letters</vt:lpstr>
      <vt:lpstr>Cover Letters</vt:lpstr>
      <vt:lpstr>Cover Letters</vt:lpstr>
      <vt:lpstr>Cover Letters</vt:lpstr>
      <vt:lpstr>Cover Letters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Resumes &amp; Cover Letters</dc:title>
  <dc:creator>David Glen Smith</dc:creator>
  <cp:lastModifiedBy>David Glen Smith</cp:lastModifiedBy>
  <cp:revision>37</cp:revision>
  <dcterms:created xsi:type="dcterms:W3CDTF">2015-04-30T01:09:58Z</dcterms:created>
  <dcterms:modified xsi:type="dcterms:W3CDTF">2015-08-10T02:49:54Z</dcterms:modified>
</cp:coreProperties>
</file>