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2"/>
  </p:notesMasterIdLst>
  <p:sldIdLst>
    <p:sldId id="256" r:id="rId3"/>
    <p:sldId id="257" r:id="rId4"/>
    <p:sldId id="258" r:id="rId5"/>
    <p:sldId id="264" r:id="rId6"/>
    <p:sldId id="259" r:id="rId7"/>
    <p:sldId id="260" r:id="rId8"/>
    <p:sldId id="261" r:id="rId9"/>
    <p:sldId id="262" r:id="rId10"/>
    <p:sldId id="263"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3" d="100"/>
          <a:sy n="73" d="100"/>
        </p:scale>
        <p:origin x="678"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54259F9-058C-46A7-9F6C-DB1ABD7ECC03}" type="datetimeFigureOut">
              <a:rPr lang="en-US" smtClean="0"/>
              <a:t>1/8/2020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1D899FE-72D5-4244-8266-FB83CB22FD46}" type="slidenum">
              <a:rPr lang="en-US" smtClean="0"/>
              <a:t>‹#›</a:t>
            </a:fld>
            <a:endParaRPr lang="en-US"/>
          </a:p>
        </p:txBody>
      </p:sp>
    </p:spTree>
    <p:extLst>
      <p:ext uri="{BB962C8B-B14F-4D97-AF65-F5344CB8AC3E}">
        <p14:creationId xmlns:p14="http://schemas.microsoft.com/office/powerpoint/2010/main" val="27410569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B28817-6C5C-40DB-A9E3-F9B93B202668}"/>
              </a:ext>
            </a:extLst>
          </p:cNvPr>
          <p:cNvSpPr>
            <a:spLocks noGrp="1"/>
          </p:cNvSpPr>
          <p:nvPr>
            <p:ph type="ctrTitle"/>
          </p:nvPr>
        </p:nvSpPr>
        <p:spPr>
          <a:xfrm>
            <a:off x="1524000" y="1122363"/>
            <a:ext cx="9144000" cy="2387600"/>
          </a:xfrm>
          <a:prstGeom prst="rect">
            <a:avLst/>
          </a:prstGeom>
        </p:spPr>
        <p:txBody>
          <a:bodyPr anchor="b"/>
          <a:lstStyle>
            <a:lvl1pPr algn="ctr">
              <a:defRPr sz="6000">
                <a:latin typeface="Gill Sans MT" panose="020B0502020104020203"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05DDDD2D-67E6-4B8D-8178-A8DF77A70551}"/>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atin typeface="Gill Sans MT" panose="020B0502020104020203"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0C3EA4E1-A716-467F-BDD0-E83BD1BD12B5}"/>
              </a:ext>
            </a:extLst>
          </p:cNvPr>
          <p:cNvSpPr>
            <a:spLocks noGrp="1"/>
          </p:cNvSpPr>
          <p:nvPr>
            <p:ph type="dt" sz="half" idx="10"/>
          </p:nvPr>
        </p:nvSpPr>
        <p:spPr/>
        <p:txBody>
          <a:bodyPr/>
          <a:lstStyle/>
          <a:p>
            <a:fld id="{A75F9331-4ABD-4014-9D6F-CA525DA7FEA4}" type="datetime1">
              <a:rPr lang="en-US" smtClean="0"/>
              <a:t>1/8/2020</a:t>
            </a:fld>
            <a:endParaRPr lang="en-US"/>
          </a:p>
        </p:txBody>
      </p:sp>
      <p:sp>
        <p:nvSpPr>
          <p:cNvPr id="5" name="Footer Placeholder 4">
            <a:extLst>
              <a:ext uri="{FF2B5EF4-FFF2-40B4-BE49-F238E27FC236}">
                <a16:creationId xmlns:a16="http://schemas.microsoft.com/office/drawing/2014/main" id="{AAD44778-5B5E-4113-B7A9-8938C2EDE9E1}"/>
              </a:ext>
            </a:extLst>
          </p:cNvPr>
          <p:cNvSpPr>
            <a:spLocks noGrp="1"/>
          </p:cNvSpPr>
          <p:nvPr>
            <p:ph type="ftr" sz="quarter" idx="11"/>
          </p:nvPr>
        </p:nvSpPr>
        <p:spPr/>
        <p:txBody>
          <a:bodyPr/>
          <a:lstStyle>
            <a:lvl1pPr>
              <a:defRPr>
                <a:latin typeface="Gill Sans MT" panose="020B0502020104020203" pitchFamily="34" charset="0"/>
              </a:defRPr>
            </a:lvl1pPr>
          </a:lstStyle>
          <a:p>
            <a:endParaRPr lang="en-US" dirty="0"/>
          </a:p>
        </p:txBody>
      </p:sp>
      <p:sp>
        <p:nvSpPr>
          <p:cNvPr id="6" name="Slide Number Placeholder 5">
            <a:extLst>
              <a:ext uri="{FF2B5EF4-FFF2-40B4-BE49-F238E27FC236}">
                <a16:creationId xmlns:a16="http://schemas.microsoft.com/office/drawing/2014/main" id="{0EDD70B7-05CF-4850-898D-060F8D7BFDD1}"/>
              </a:ext>
            </a:extLst>
          </p:cNvPr>
          <p:cNvSpPr>
            <a:spLocks noGrp="1"/>
          </p:cNvSpPr>
          <p:nvPr>
            <p:ph type="sldNum" sz="quarter" idx="12"/>
          </p:nvPr>
        </p:nvSpPr>
        <p:spPr/>
        <p:txBody>
          <a:bodyPr/>
          <a:lstStyle/>
          <a:p>
            <a:fld id="{B09DAEE4-1A28-408E-BD95-11E72AB83484}" type="slidenum">
              <a:rPr lang="en-US" smtClean="0"/>
              <a:t>‹#›</a:t>
            </a:fld>
            <a:endParaRPr lang="en-US"/>
          </a:p>
        </p:txBody>
      </p:sp>
    </p:spTree>
    <p:extLst>
      <p:ext uri="{BB962C8B-B14F-4D97-AF65-F5344CB8AC3E}">
        <p14:creationId xmlns:p14="http://schemas.microsoft.com/office/powerpoint/2010/main" val="32429569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1E06E4-935B-4FC0-8481-0435635F0710}"/>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A7A8D0C-55C0-43B1-BB41-9952D8476E07}"/>
              </a:ext>
            </a:extLst>
          </p:cNvPr>
          <p:cNvSpPr>
            <a:spLocks noGrp="1"/>
          </p:cNvSpPr>
          <p:nvPr>
            <p:ph type="body" orient="vert" idx="1"/>
          </p:nvPr>
        </p:nvSpPr>
        <p:spPr>
          <a:xfrm>
            <a:off x="838200" y="1825625"/>
            <a:ext cx="10515600" cy="43513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326D11A-EC25-4040-AF24-D44D8C07B5DB}"/>
              </a:ext>
            </a:extLst>
          </p:cNvPr>
          <p:cNvSpPr>
            <a:spLocks noGrp="1"/>
          </p:cNvSpPr>
          <p:nvPr>
            <p:ph type="dt" sz="half" idx="10"/>
          </p:nvPr>
        </p:nvSpPr>
        <p:spPr/>
        <p:txBody>
          <a:bodyPr/>
          <a:lstStyle/>
          <a:p>
            <a:fld id="{B0528D71-5695-4190-B7DA-EC73D214F0B5}" type="datetime1">
              <a:rPr lang="en-US" smtClean="0"/>
              <a:t>1/8/2020</a:t>
            </a:fld>
            <a:endParaRPr lang="en-US"/>
          </a:p>
        </p:txBody>
      </p:sp>
      <p:sp>
        <p:nvSpPr>
          <p:cNvPr id="5" name="Footer Placeholder 4">
            <a:extLst>
              <a:ext uri="{FF2B5EF4-FFF2-40B4-BE49-F238E27FC236}">
                <a16:creationId xmlns:a16="http://schemas.microsoft.com/office/drawing/2014/main" id="{3AC470AF-12F2-4A58-8A5B-9EC62B13006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020E0EB-3737-449C-92BB-318C66666889}"/>
              </a:ext>
            </a:extLst>
          </p:cNvPr>
          <p:cNvSpPr>
            <a:spLocks noGrp="1"/>
          </p:cNvSpPr>
          <p:nvPr>
            <p:ph type="sldNum" sz="quarter" idx="12"/>
          </p:nvPr>
        </p:nvSpPr>
        <p:spPr/>
        <p:txBody>
          <a:bodyPr/>
          <a:lstStyle/>
          <a:p>
            <a:fld id="{B09DAEE4-1A28-408E-BD95-11E72AB83484}" type="slidenum">
              <a:rPr lang="en-US" smtClean="0"/>
              <a:t>‹#›</a:t>
            </a:fld>
            <a:endParaRPr lang="en-US"/>
          </a:p>
        </p:txBody>
      </p:sp>
    </p:spTree>
    <p:extLst>
      <p:ext uri="{BB962C8B-B14F-4D97-AF65-F5344CB8AC3E}">
        <p14:creationId xmlns:p14="http://schemas.microsoft.com/office/powerpoint/2010/main" val="5093949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BA5B6ED-CFB5-471E-9896-6EBEFE320966}"/>
              </a:ext>
            </a:extLst>
          </p:cNvPr>
          <p:cNvSpPr>
            <a:spLocks noGrp="1"/>
          </p:cNvSpPr>
          <p:nvPr>
            <p:ph type="title" orient="vert"/>
          </p:nvPr>
        </p:nvSpPr>
        <p:spPr>
          <a:xfrm>
            <a:off x="8724900" y="365125"/>
            <a:ext cx="2628900" cy="5811838"/>
          </a:xfrm>
          <a:prstGeom prst="rect">
            <a:avLst/>
          </a:prstGeo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31B97A3-308B-457C-B1C1-02FF3E77DF76}"/>
              </a:ext>
            </a:extLst>
          </p:cNvPr>
          <p:cNvSpPr>
            <a:spLocks noGrp="1"/>
          </p:cNvSpPr>
          <p:nvPr>
            <p:ph type="body" orient="vert" idx="1"/>
          </p:nvPr>
        </p:nvSpPr>
        <p:spPr>
          <a:xfrm>
            <a:off x="838200" y="365125"/>
            <a:ext cx="7734300" cy="58118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562A572-6C2C-4EB4-B27B-7C9713C51792}"/>
              </a:ext>
            </a:extLst>
          </p:cNvPr>
          <p:cNvSpPr>
            <a:spLocks noGrp="1"/>
          </p:cNvSpPr>
          <p:nvPr>
            <p:ph type="dt" sz="half" idx="10"/>
          </p:nvPr>
        </p:nvSpPr>
        <p:spPr/>
        <p:txBody>
          <a:bodyPr/>
          <a:lstStyle/>
          <a:p>
            <a:fld id="{58DCC843-6B95-4043-B333-6573223AB838}" type="datetime1">
              <a:rPr lang="en-US" smtClean="0"/>
              <a:t>1/8/2020</a:t>
            </a:fld>
            <a:endParaRPr lang="en-US"/>
          </a:p>
        </p:txBody>
      </p:sp>
      <p:sp>
        <p:nvSpPr>
          <p:cNvPr id="5" name="Footer Placeholder 4">
            <a:extLst>
              <a:ext uri="{FF2B5EF4-FFF2-40B4-BE49-F238E27FC236}">
                <a16:creationId xmlns:a16="http://schemas.microsoft.com/office/drawing/2014/main" id="{FE59CB42-C176-49BF-851A-7B380B6BD8F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91C84BE-7FFB-4727-B9A9-63E8FAD7620A}"/>
              </a:ext>
            </a:extLst>
          </p:cNvPr>
          <p:cNvSpPr>
            <a:spLocks noGrp="1"/>
          </p:cNvSpPr>
          <p:nvPr>
            <p:ph type="sldNum" sz="quarter" idx="12"/>
          </p:nvPr>
        </p:nvSpPr>
        <p:spPr/>
        <p:txBody>
          <a:bodyPr/>
          <a:lstStyle/>
          <a:p>
            <a:fld id="{B09DAEE4-1A28-408E-BD95-11E72AB83484}" type="slidenum">
              <a:rPr lang="en-US" smtClean="0"/>
              <a:t>‹#›</a:t>
            </a:fld>
            <a:endParaRPr lang="en-US"/>
          </a:p>
        </p:txBody>
      </p:sp>
    </p:spTree>
    <p:extLst>
      <p:ext uri="{BB962C8B-B14F-4D97-AF65-F5344CB8AC3E}">
        <p14:creationId xmlns:p14="http://schemas.microsoft.com/office/powerpoint/2010/main" val="39883538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734511-52FF-437A-8D39-1D736D4C395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55D6EDE-7B8B-4393-A382-56E0FDBED11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3DB0BB7-556B-458B-A0EE-C559C886F170}"/>
              </a:ext>
            </a:extLst>
          </p:cNvPr>
          <p:cNvSpPr>
            <a:spLocks noGrp="1"/>
          </p:cNvSpPr>
          <p:nvPr>
            <p:ph type="dt" sz="half" idx="10"/>
          </p:nvPr>
        </p:nvSpPr>
        <p:spPr/>
        <p:txBody>
          <a:bodyPr/>
          <a:lstStyle/>
          <a:p>
            <a:fld id="{93E20AB4-9251-48B7-9AC1-3788C233B095}" type="datetime1">
              <a:rPr lang="en-US" smtClean="0"/>
              <a:t>1/8/2020</a:t>
            </a:fld>
            <a:endParaRPr lang="en-US"/>
          </a:p>
        </p:txBody>
      </p:sp>
      <p:sp>
        <p:nvSpPr>
          <p:cNvPr id="5" name="Footer Placeholder 4">
            <a:extLst>
              <a:ext uri="{FF2B5EF4-FFF2-40B4-BE49-F238E27FC236}">
                <a16:creationId xmlns:a16="http://schemas.microsoft.com/office/drawing/2014/main" id="{E65C3781-A96F-40E1-9CF5-D08EE28C7A9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4B528CD-5789-4877-9D56-F288C99868F8}"/>
              </a:ext>
            </a:extLst>
          </p:cNvPr>
          <p:cNvSpPr>
            <a:spLocks noGrp="1"/>
          </p:cNvSpPr>
          <p:nvPr>
            <p:ph type="sldNum" sz="quarter" idx="12"/>
          </p:nvPr>
        </p:nvSpPr>
        <p:spPr/>
        <p:txBody>
          <a:bodyPr/>
          <a:lstStyle/>
          <a:p>
            <a:fld id="{AEA39834-B65A-4EEE-A165-2D8A5813B34D}" type="slidenum">
              <a:rPr lang="en-US" smtClean="0"/>
              <a:t>‹#›</a:t>
            </a:fld>
            <a:endParaRPr lang="en-US"/>
          </a:p>
        </p:txBody>
      </p:sp>
    </p:spTree>
    <p:extLst>
      <p:ext uri="{BB962C8B-B14F-4D97-AF65-F5344CB8AC3E}">
        <p14:creationId xmlns:p14="http://schemas.microsoft.com/office/powerpoint/2010/main" val="17841964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7F6BA3-1276-4CC4-B3F2-E20CC0950EF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45591DE-41C6-457B-927D-33B2EF9ED3C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D5CBB89-320B-4CDE-B1CF-D91454FD70E8}"/>
              </a:ext>
            </a:extLst>
          </p:cNvPr>
          <p:cNvSpPr>
            <a:spLocks noGrp="1"/>
          </p:cNvSpPr>
          <p:nvPr>
            <p:ph type="dt" sz="half" idx="10"/>
          </p:nvPr>
        </p:nvSpPr>
        <p:spPr/>
        <p:txBody>
          <a:bodyPr/>
          <a:lstStyle/>
          <a:p>
            <a:fld id="{0E4A1D8F-0D92-4F99-97ED-D6B90A27C005}" type="datetime1">
              <a:rPr lang="en-US" smtClean="0"/>
              <a:t>1/8/2020</a:t>
            </a:fld>
            <a:endParaRPr lang="en-US"/>
          </a:p>
        </p:txBody>
      </p:sp>
      <p:sp>
        <p:nvSpPr>
          <p:cNvPr id="5" name="Footer Placeholder 4">
            <a:extLst>
              <a:ext uri="{FF2B5EF4-FFF2-40B4-BE49-F238E27FC236}">
                <a16:creationId xmlns:a16="http://schemas.microsoft.com/office/drawing/2014/main" id="{9D633284-A9E9-436C-94DC-60AD0B7DF1E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2DB2F9A-3D49-49BE-874C-7B3D63208928}"/>
              </a:ext>
            </a:extLst>
          </p:cNvPr>
          <p:cNvSpPr>
            <a:spLocks noGrp="1"/>
          </p:cNvSpPr>
          <p:nvPr>
            <p:ph type="sldNum" sz="quarter" idx="12"/>
          </p:nvPr>
        </p:nvSpPr>
        <p:spPr/>
        <p:txBody>
          <a:bodyPr/>
          <a:lstStyle/>
          <a:p>
            <a:fld id="{AEA39834-B65A-4EEE-A165-2D8A5813B34D}" type="slidenum">
              <a:rPr lang="en-US" smtClean="0"/>
              <a:t>‹#›</a:t>
            </a:fld>
            <a:endParaRPr lang="en-US"/>
          </a:p>
        </p:txBody>
      </p:sp>
    </p:spTree>
    <p:extLst>
      <p:ext uri="{BB962C8B-B14F-4D97-AF65-F5344CB8AC3E}">
        <p14:creationId xmlns:p14="http://schemas.microsoft.com/office/powerpoint/2010/main" val="9599815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0D49B7-C693-4EB2-9E78-A06694C5C99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5BA56AA-05CE-4543-A5D3-FD81C2A3076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21DF84B-6D7C-4709-9168-CD7DAA7997B2}"/>
              </a:ext>
            </a:extLst>
          </p:cNvPr>
          <p:cNvSpPr>
            <a:spLocks noGrp="1"/>
          </p:cNvSpPr>
          <p:nvPr>
            <p:ph type="dt" sz="half" idx="10"/>
          </p:nvPr>
        </p:nvSpPr>
        <p:spPr/>
        <p:txBody>
          <a:bodyPr/>
          <a:lstStyle/>
          <a:p>
            <a:fld id="{C6D85B08-D851-407F-8363-59BFD5765CB1}" type="datetime1">
              <a:rPr lang="en-US" smtClean="0"/>
              <a:t>1/8/2020</a:t>
            </a:fld>
            <a:endParaRPr lang="en-US"/>
          </a:p>
        </p:txBody>
      </p:sp>
      <p:sp>
        <p:nvSpPr>
          <p:cNvPr id="5" name="Footer Placeholder 4">
            <a:extLst>
              <a:ext uri="{FF2B5EF4-FFF2-40B4-BE49-F238E27FC236}">
                <a16:creationId xmlns:a16="http://schemas.microsoft.com/office/drawing/2014/main" id="{3F58E0B8-250A-4D93-BA6B-35FC0566F09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97F7A64-A995-4481-88E3-F7956BE2FEB1}"/>
              </a:ext>
            </a:extLst>
          </p:cNvPr>
          <p:cNvSpPr>
            <a:spLocks noGrp="1"/>
          </p:cNvSpPr>
          <p:nvPr>
            <p:ph type="sldNum" sz="quarter" idx="12"/>
          </p:nvPr>
        </p:nvSpPr>
        <p:spPr/>
        <p:txBody>
          <a:bodyPr/>
          <a:lstStyle/>
          <a:p>
            <a:fld id="{AEA39834-B65A-4EEE-A165-2D8A5813B34D}" type="slidenum">
              <a:rPr lang="en-US" smtClean="0"/>
              <a:t>‹#›</a:t>
            </a:fld>
            <a:endParaRPr lang="en-US"/>
          </a:p>
        </p:txBody>
      </p:sp>
    </p:spTree>
    <p:extLst>
      <p:ext uri="{BB962C8B-B14F-4D97-AF65-F5344CB8AC3E}">
        <p14:creationId xmlns:p14="http://schemas.microsoft.com/office/powerpoint/2010/main" val="105690641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B147-E11F-4FD8-B5DD-AD0E246BB4E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EF4F3AC-50C6-4828-9520-A5A78071618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DF94870-31A2-4D8B-B482-C6A5D15B70B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1B99309-356F-454F-AAA8-0C2E33EB3A5A}"/>
              </a:ext>
            </a:extLst>
          </p:cNvPr>
          <p:cNvSpPr>
            <a:spLocks noGrp="1"/>
          </p:cNvSpPr>
          <p:nvPr>
            <p:ph type="dt" sz="half" idx="10"/>
          </p:nvPr>
        </p:nvSpPr>
        <p:spPr/>
        <p:txBody>
          <a:bodyPr/>
          <a:lstStyle/>
          <a:p>
            <a:fld id="{42F542BE-8D36-4262-A4F8-355D089B3D65}" type="datetime1">
              <a:rPr lang="en-US" smtClean="0"/>
              <a:t>1/8/2020</a:t>
            </a:fld>
            <a:endParaRPr lang="en-US"/>
          </a:p>
        </p:txBody>
      </p:sp>
      <p:sp>
        <p:nvSpPr>
          <p:cNvPr id="6" name="Footer Placeholder 5">
            <a:extLst>
              <a:ext uri="{FF2B5EF4-FFF2-40B4-BE49-F238E27FC236}">
                <a16:creationId xmlns:a16="http://schemas.microsoft.com/office/drawing/2014/main" id="{E430E231-98B5-49C2-A6A8-618C151472C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DEDB251-319A-41A6-BF0A-E7DC92B5FD54}"/>
              </a:ext>
            </a:extLst>
          </p:cNvPr>
          <p:cNvSpPr>
            <a:spLocks noGrp="1"/>
          </p:cNvSpPr>
          <p:nvPr>
            <p:ph type="sldNum" sz="quarter" idx="12"/>
          </p:nvPr>
        </p:nvSpPr>
        <p:spPr/>
        <p:txBody>
          <a:bodyPr/>
          <a:lstStyle/>
          <a:p>
            <a:fld id="{AEA39834-B65A-4EEE-A165-2D8A5813B34D}" type="slidenum">
              <a:rPr lang="en-US" smtClean="0"/>
              <a:t>‹#›</a:t>
            </a:fld>
            <a:endParaRPr lang="en-US"/>
          </a:p>
        </p:txBody>
      </p:sp>
    </p:spTree>
    <p:extLst>
      <p:ext uri="{BB962C8B-B14F-4D97-AF65-F5344CB8AC3E}">
        <p14:creationId xmlns:p14="http://schemas.microsoft.com/office/powerpoint/2010/main" val="25630914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7EC0FF-E9A3-4387-8637-D153D3ED82F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0B73B9F-F3F1-4258-9E9B-628F8162A9A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5B9E402-07A7-4E00-861D-586A8829B19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499F300-6557-4B2F-B661-AC5A46E79A0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36F3D90-3E13-483F-BAD7-EA46228EBD5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1484425-9231-4A74-ACDB-F3A15444A111}"/>
              </a:ext>
            </a:extLst>
          </p:cNvPr>
          <p:cNvSpPr>
            <a:spLocks noGrp="1"/>
          </p:cNvSpPr>
          <p:nvPr>
            <p:ph type="dt" sz="half" idx="10"/>
          </p:nvPr>
        </p:nvSpPr>
        <p:spPr/>
        <p:txBody>
          <a:bodyPr/>
          <a:lstStyle/>
          <a:p>
            <a:fld id="{3BC4B671-85CC-4D47-88BE-E1F115A85913}" type="datetime1">
              <a:rPr lang="en-US" smtClean="0"/>
              <a:t>1/8/2020</a:t>
            </a:fld>
            <a:endParaRPr lang="en-US"/>
          </a:p>
        </p:txBody>
      </p:sp>
      <p:sp>
        <p:nvSpPr>
          <p:cNvPr id="8" name="Footer Placeholder 7">
            <a:extLst>
              <a:ext uri="{FF2B5EF4-FFF2-40B4-BE49-F238E27FC236}">
                <a16:creationId xmlns:a16="http://schemas.microsoft.com/office/drawing/2014/main" id="{964B7EEF-3121-407A-A0AF-E1508AA41F2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F5DBAF1-892D-436C-81F0-EE109AF2F3B8}"/>
              </a:ext>
            </a:extLst>
          </p:cNvPr>
          <p:cNvSpPr>
            <a:spLocks noGrp="1"/>
          </p:cNvSpPr>
          <p:nvPr>
            <p:ph type="sldNum" sz="quarter" idx="12"/>
          </p:nvPr>
        </p:nvSpPr>
        <p:spPr/>
        <p:txBody>
          <a:bodyPr/>
          <a:lstStyle/>
          <a:p>
            <a:fld id="{AEA39834-B65A-4EEE-A165-2D8A5813B34D}" type="slidenum">
              <a:rPr lang="en-US" smtClean="0"/>
              <a:t>‹#›</a:t>
            </a:fld>
            <a:endParaRPr lang="en-US"/>
          </a:p>
        </p:txBody>
      </p:sp>
    </p:spTree>
    <p:extLst>
      <p:ext uri="{BB962C8B-B14F-4D97-AF65-F5344CB8AC3E}">
        <p14:creationId xmlns:p14="http://schemas.microsoft.com/office/powerpoint/2010/main" val="287179888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DA45DD-D380-458F-B563-6E06C4D5089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D8F85BD-94F1-4221-ACA8-120A87063BF8}"/>
              </a:ext>
            </a:extLst>
          </p:cNvPr>
          <p:cNvSpPr>
            <a:spLocks noGrp="1"/>
          </p:cNvSpPr>
          <p:nvPr>
            <p:ph type="dt" sz="half" idx="10"/>
          </p:nvPr>
        </p:nvSpPr>
        <p:spPr/>
        <p:txBody>
          <a:bodyPr/>
          <a:lstStyle/>
          <a:p>
            <a:fld id="{D23CF5BE-FF79-40E8-9BEC-CEC078D0C6E8}" type="datetime1">
              <a:rPr lang="en-US" smtClean="0"/>
              <a:t>1/8/2020</a:t>
            </a:fld>
            <a:endParaRPr lang="en-US"/>
          </a:p>
        </p:txBody>
      </p:sp>
      <p:sp>
        <p:nvSpPr>
          <p:cNvPr id="4" name="Footer Placeholder 3">
            <a:extLst>
              <a:ext uri="{FF2B5EF4-FFF2-40B4-BE49-F238E27FC236}">
                <a16:creationId xmlns:a16="http://schemas.microsoft.com/office/drawing/2014/main" id="{E68522CC-E5C9-47EA-84CB-FA6BCFF57B6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6AC2937-BF35-48D1-8E9D-A2E5219E6138}"/>
              </a:ext>
            </a:extLst>
          </p:cNvPr>
          <p:cNvSpPr>
            <a:spLocks noGrp="1"/>
          </p:cNvSpPr>
          <p:nvPr>
            <p:ph type="sldNum" sz="quarter" idx="12"/>
          </p:nvPr>
        </p:nvSpPr>
        <p:spPr/>
        <p:txBody>
          <a:bodyPr/>
          <a:lstStyle/>
          <a:p>
            <a:fld id="{AEA39834-B65A-4EEE-A165-2D8A5813B34D}" type="slidenum">
              <a:rPr lang="en-US" smtClean="0"/>
              <a:t>‹#›</a:t>
            </a:fld>
            <a:endParaRPr lang="en-US"/>
          </a:p>
        </p:txBody>
      </p:sp>
    </p:spTree>
    <p:extLst>
      <p:ext uri="{BB962C8B-B14F-4D97-AF65-F5344CB8AC3E}">
        <p14:creationId xmlns:p14="http://schemas.microsoft.com/office/powerpoint/2010/main" val="206371150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BF460FA-59BA-4641-8F02-D5175607E745}"/>
              </a:ext>
            </a:extLst>
          </p:cNvPr>
          <p:cNvSpPr>
            <a:spLocks noGrp="1"/>
          </p:cNvSpPr>
          <p:nvPr>
            <p:ph type="dt" sz="half" idx="10"/>
          </p:nvPr>
        </p:nvSpPr>
        <p:spPr/>
        <p:txBody>
          <a:bodyPr/>
          <a:lstStyle/>
          <a:p>
            <a:fld id="{426CB2EA-78F0-443D-B9AE-6FC4D9F6133B}" type="datetime1">
              <a:rPr lang="en-US" smtClean="0"/>
              <a:t>1/8/2020</a:t>
            </a:fld>
            <a:endParaRPr lang="en-US"/>
          </a:p>
        </p:txBody>
      </p:sp>
      <p:sp>
        <p:nvSpPr>
          <p:cNvPr id="3" name="Footer Placeholder 2">
            <a:extLst>
              <a:ext uri="{FF2B5EF4-FFF2-40B4-BE49-F238E27FC236}">
                <a16:creationId xmlns:a16="http://schemas.microsoft.com/office/drawing/2014/main" id="{AA670DC2-4F69-429B-B8EF-C7BD13545FF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F5B49B2-8E18-43AF-A8C8-AA526751E917}"/>
              </a:ext>
            </a:extLst>
          </p:cNvPr>
          <p:cNvSpPr>
            <a:spLocks noGrp="1"/>
          </p:cNvSpPr>
          <p:nvPr>
            <p:ph type="sldNum" sz="quarter" idx="12"/>
          </p:nvPr>
        </p:nvSpPr>
        <p:spPr/>
        <p:txBody>
          <a:bodyPr/>
          <a:lstStyle/>
          <a:p>
            <a:fld id="{AEA39834-B65A-4EEE-A165-2D8A5813B34D}" type="slidenum">
              <a:rPr lang="en-US" smtClean="0"/>
              <a:t>‹#›</a:t>
            </a:fld>
            <a:endParaRPr lang="en-US"/>
          </a:p>
        </p:txBody>
      </p:sp>
    </p:spTree>
    <p:extLst>
      <p:ext uri="{BB962C8B-B14F-4D97-AF65-F5344CB8AC3E}">
        <p14:creationId xmlns:p14="http://schemas.microsoft.com/office/powerpoint/2010/main" val="346842285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5364E5-3A66-4908-8741-55B08319020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0C23938-E808-4862-A815-BDCA744317F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34906E8-3785-41B0-903E-2F8FF3031D3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6F914C0-AE7D-4184-A538-A1540D248A63}"/>
              </a:ext>
            </a:extLst>
          </p:cNvPr>
          <p:cNvSpPr>
            <a:spLocks noGrp="1"/>
          </p:cNvSpPr>
          <p:nvPr>
            <p:ph type="dt" sz="half" idx="10"/>
          </p:nvPr>
        </p:nvSpPr>
        <p:spPr/>
        <p:txBody>
          <a:bodyPr/>
          <a:lstStyle/>
          <a:p>
            <a:fld id="{4B6E1C5E-BB1B-4907-825D-386B70DCDD49}" type="datetime1">
              <a:rPr lang="en-US" smtClean="0"/>
              <a:t>1/8/2020</a:t>
            </a:fld>
            <a:endParaRPr lang="en-US"/>
          </a:p>
        </p:txBody>
      </p:sp>
      <p:sp>
        <p:nvSpPr>
          <p:cNvPr id="6" name="Footer Placeholder 5">
            <a:extLst>
              <a:ext uri="{FF2B5EF4-FFF2-40B4-BE49-F238E27FC236}">
                <a16:creationId xmlns:a16="http://schemas.microsoft.com/office/drawing/2014/main" id="{7C6D2E84-2D45-4F31-93E4-23642C42218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5FFD3D3-E34E-4729-9906-45C1CDDAE668}"/>
              </a:ext>
            </a:extLst>
          </p:cNvPr>
          <p:cNvSpPr>
            <a:spLocks noGrp="1"/>
          </p:cNvSpPr>
          <p:nvPr>
            <p:ph type="sldNum" sz="quarter" idx="12"/>
          </p:nvPr>
        </p:nvSpPr>
        <p:spPr/>
        <p:txBody>
          <a:bodyPr/>
          <a:lstStyle/>
          <a:p>
            <a:fld id="{AEA39834-B65A-4EEE-A165-2D8A5813B34D}" type="slidenum">
              <a:rPr lang="en-US" smtClean="0"/>
              <a:t>‹#›</a:t>
            </a:fld>
            <a:endParaRPr lang="en-US"/>
          </a:p>
        </p:txBody>
      </p:sp>
    </p:spTree>
    <p:extLst>
      <p:ext uri="{BB962C8B-B14F-4D97-AF65-F5344CB8AC3E}">
        <p14:creationId xmlns:p14="http://schemas.microsoft.com/office/powerpoint/2010/main" val="32929239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443ED1-9D8B-4E5F-BD20-B191C73E2640}"/>
              </a:ext>
            </a:extLst>
          </p:cNvPr>
          <p:cNvSpPr>
            <a:spLocks noGrp="1"/>
          </p:cNvSpPr>
          <p:nvPr>
            <p:ph type="title"/>
          </p:nvPr>
        </p:nvSpPr>
        <p:spPr>
          <a:xfrm>
            <a:off x="838200" y="365125"/>
            <a:ext cx="10515600" cy="1325563"/>
          </a:xfrm>
          <a:prstGeom prst="rect">
            <a:avLst/>
          </a:prstGeom>
        </p:spPr>
        <p:txBody>
          <a:bodyPr/>
          <a:lstStyle>
            <a:lvl1pPr>
              <a:defRPr>
                <a:latin typeface="Gill Sans MT" panose="020B0502020104020203" pitchFamily="34"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BF339F77-CAB6-4CB0-AC05-D132E52C2473}"/>
              </a:ext>
            </a:extLst>
          </p:cNvPr>
          <p:cNvSpPr>
            <a:spLocks noGrp="1"/>
          </p:cNvSpPr>
          <p:nvPr>
            <p:ph idx="1"/>
          </p:nvPr>
        </p:nvSpPr>
        <p:spPr>
          <a:xfrm>
            <a:off x="838200" y="1825625"/>
            <a:ext cx="10515600" cy="4351338"/>
          </a:xfrm>
          <a:prstGeom prst="rect">
            <a:avLst/>
          </a:prstGeom>
        </p:spPr>
        <p:txBody>
          <a:bodyPr/>
          <a:lstStyle>
            <a:lvl1pPr>
              <a:defRPr b="1">
                <a:latin typeface="Gill Sans MT" panose="020B0502020104020203" pitchFamily="34" charset="0"/>
              </a:defRPr>
            </a:lvl1pPr>
            <a:lvl2pPr>
              <a:defRPr>
                <a:latin typeface="Gill Sans MT" panose="020B0502020104020203" pitchFamily="34" charset="0"/>
              </a:defRPr>
            </a:lvl2pPr>
            <a:lvl3pPr>
              <a:defRPr>
                <a:latin typeface="Gill Sans MT" panose="020B0502020104020203" pitchFamily="34" charset="0"/>
              </a:defRPr>
            </a:lvl3pPr>
            <a:lvl4pPr>
              <a:defRPr>
                <a:latin typeface="Gill Sans MT" panose="020B0502020104020203" pitchFamily="34" charset="0"/>
              </a:defRPr>
            </a:lvl4pPr>
            <a:lvl5pPr>
              <a:defRPr>
                <a:latin typeface="Gill Sans MT" panose="020B0502020104020203"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9CD40664-1A00-4C12-85C4-A1E0842707E1}"/>
              </a:ext>
            </a:extLst>
          </p:cNvPr>
          <p:cNvSpPr>
            <a:spLocks noGrp="1"/>
          </p:cNvSpPr>
          <p:nvPr>
            <p:ph type="dt" sz="half" idx="10"/>
          </p:nvPr>
        </p:nvSpPr>
        <p:spPr/>
        <p:txBody>
          <a:bodyPr/>
          <a:lstStyle/>
          <a:p>
            <a:fld id="{C473158F-56A8-4771-87BF-7E6EF7494721}" type="datetime1">
              <a:rPr lang="en-US" smtClean="0"/>
              <a:t>1/8/2020</a:t>
            </a:fld>
            <a:endParaRPr lang="en-US"/>
          </a:p>
        </p:txBody>
      </p:sp>
      <p:sp>
        <p:nvSpPr>
          <p:cNvPr id="5" name="Footer Placeholder 4">
            <a:extLst>
              <a:ext uri="{FF2B5EF4-FFF2-40B4-BE49-F238E27FC236}">
                <a16:creationId xmlns:a16="http://schemas.microsoft.com/office/drawing/2014/main" id="{C5471039-471A-4C98-8E25-B43C3196272E}"/>
              </a:ext>
            </a:extLst>
          </p:cNvPr>
          <p:cNvSpPr>
            <a:spLocks noGrp="1"/>
          </p:cNvSpPr>
          <p:nvPr>
            <p:ph type="ftr" sz="quarter" idx="11"/>
          </p:nvPr>
        </p:nvSpPr>
        <p:spPr/>
        <p:txBody>
          <a:bodyPr/>
          <a:lstStyle>
            <a:lvl1pPr>
              <a:defRPr>
                <a:latin typeface="Gill Sans MT" panose="020B0502020104020203" pitchFamily="34" charset="0"/>
              </a:defRPr>
            </a:lvl1pPr>
          </a:lstStyle>
          <a:p>
            <a:endParaRPr lang="en-US" dirty="0"/>
          </a:p>
        </p:txBody>
      </p:sp>
      <p:sp>
        <p:nvSpPr>
          <p:cNvPr id="6" name="Slide Number Placeholder 5">
            <a:extLst>
              <a:ext uri="{FF2B5EF4-FFF2-40B4-BE49-F238E27FC236}">
                <a16:creationId xmlns:a16="http://schemas.microsoft.com/office/drawing/2014/main" id="{7A5C11EB-FD9A-4C44-A726-454EFC5EC363}"/>
              </a:ext>
            </a:extLst>
          </p:cNvPr>
          <p:cNvSpPr>
            <a:spLocks noGrp="1"/>
          </p:cNvSpPr>
          <p:nvPr>
            <p:ph type="sldNum" sz="quarter" idx="12"/>
          </p:nvPr>
        </p:nvSpPr>
        <p:spPr/>
        <p:txBody>
          <a:bodyPr/>
          <a:lstStyle/>
          <a:p>
            <a:fld id="{B09DAEE4-1A28-408E-BD95-11E72AB83484}" type="slidenum">
              <a:rPr lang="en-US" smtClean="0"/>
              <a:t>‹#›</a:t>
            </a:fld>
            <a:endParaRPr lang="en-US"/>
          </a:p>
        </p:txBody>
      </p:sp>
    </p:spTree>
    <p:extLst>
      <p:ext uri="{BB962C8B-B14F-4D97-AF65-F5344CB8AC3E}">
        <p14:creationId xmlns:p14="http://schemas.microsoft.com/office/powerpoint/2010/main" val="148225779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4EF917-2881-4701-8E6E-19818A0EA2F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0CB9E60-9600-4B85-84A4-0C0BEC3C35D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E21067F-9DE9-444E-8A3B-4084B20C8B6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AE28DAD-B304-4C47-84BD-E4F16C80144A}"/>
              </a:ext>
            </a:extLst>
          </p:cNvPr>
          <p:cNvSpPr>
            <a:spLocks noGrp="1"/>
          </p:cNvSpPr>
          <p:nvPr>
            <p:ph type="dt" sz="half" idx="10"/>
          </p:nvPr>
        </p:nvSpPr>
        <p:spPr/>
        <p:txBody>
          <a:bodyPr/>
          <a:lstStyle/>
          <a:p>
            <a:fld id="{A8FF5047-3AF4-47D0-BCB4-CAC90905B040}" type="datetime1">
              <a:rPr lang="en-US" smtClean="0"/>
              <a:t>1/8/2020</a:t>
            </a:fld>
            <a:endParaRPr lang="en-US"/>
          </a:p>
        </p:txBody>
      </p:sp>
      <p:sp>
        <p:nvSpPr>
          <p:cNvPr id="6" name="Footer Placeholder 5">
            <a:extLst>
              <a:ext uri="{FF2B5EF4-FFF2-40B4-BE49-F238E27FC236}">
                <a16:creationId xmlns:a16="http://schemas.microsoft.com/office/drawing/2014/main" id="{D75B3541-4892-4A7E-8E80-8293541BDD4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D64A1E1-7270-454B-89D2-17B800CCA0D3}"/>
              </a:ext>
            </a:extLst>
          </p:cNvPr>
          <p:cNvSpPr>
            <a:spLocks noGrp="1"/>
          </p:cNvSpPr>
          <p:nvPr>
            <p:ph type="sldNum" sz="quarter" idx="12"/>
          </p:nvPr>
        </p:nvSpPr>
        <p:spPr/>
        <p:txBody>
          <a:bodyPr/>
          <a:lstStyle/>
          <a:p>
            <a:fld id="{AEA39834-B65A-4EEE-A165-2D8A5813B34D}" type="slidenum">
              <a:rPr lang="en-US" smtClean="0"/>
              <a:t>‹#›</a:t>
            </a:fld>
            <a:endParaRPr lang="en-US"/>
          </a:p>
        </p:txBody>
      </p:sp>
    </p:spTree>
    <p:extLst>
      <p:ext uri="{BB962C8B-B14F-4D97-AF65-F5344CB8AC3E}">
        <p14:creationId xmlns:p14="http://schemas.microsoft.com/office/powerpoint/2010/main" val="104368974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D1701B-5938-471B-B7A7-F2079CFFB77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43EEC90-0907-4034-AF0A-EA7200DC804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93032E0-B885-4762-B506-354A08C45CFE}"/>
              </a:ext>
            </a:extLst>
          </p:cNvPr>
          <p:cNvSpPr>
            <a:spLocks noGrp="1"/>
          </p:cNvSpPr>
          <p:nvPr>
            <p:ph type="dt" sz="half" idx="10"/>
          </p:nvPr>
        </p:nvSpPr>
        <p:spPr/>
        <p:txBody>
          <a:bodyPr/>
          <a:lstStyle/>
          <a:p>
            <a:fld id="{B0D6CDCB-057B-4419-BCD2-0726297B7F30}" type="datetime1">
              <a:rPr lang="en-US" smtClean="0"/>
              <a:t>1/8/2020</a:t>
            </a:fld>
            <a:endParaRPr lang="en-US"/>
          </a:p>
        </p:txBody>
      </p:sp>
      <p:sp>
        <p:nvSpPr>
          <p:cNvPr id="5" name="Footer Placeholder 4">
            <a:extLst>
              <a:ext uri="{FF2B5EF4-FFF2-40B4-BE49-F238E27FC236}">
                <a16:creationId xmlns:a16="http://schemas.microsoft.com/office/drawing/2014/main" id="{8CA94C31-0723-4F20-87EF-B02D53B5D32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D9BA0BB-E69E-47AD-B9DF-50A895236154}"/>
              </a:ext>
            </a:extLst>
          </p:cNvPr>
          <p:cNvSpPr>
            <a:spLocks noGrp="1"/>
          </p:cNvSpPr>
          <p:nvPr>
            <p:ph type="sldNum" sz="quarter" idx="12"/>
          </p:nvPr>
        </p:nvSpPr>
        <p:spPr/>
        <p:txBody>
          <a:bodyPr/>
          <a:lstStyle/>
          <a:p>
            <a:fld id="{AEA39834-B65A-4EEE-A165-2D8A5813B34D}" type="slidenum">
              <a:rPr lang="en-US" smtClean="0"/>
              <a:t>‹#›</a:t>
            </a:fld>
            <a:endParaRPr lang="en-US"/>
          </a:p>
        </p:txBody>
      </p:sp>
    </p:spTree>
    <p:extLst>
      <p:ext uri="{BB962C8B-B14F-4D97-AF65-F5344CB8AC3E}">
        <p14:creationId xmlns:p14="http://schemas.microsoft.com/office/powerpoint/2010/main" val="272858007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A733945-E99A-4E79-BED9-F17744A29F0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0F387FC-BEAD-414B-9AAC-F6D125556C9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7E286C3-3DCD-441A-B286-8176AE1F564F}"/>
              </a:ext>
            </a:extLst>
          </p:cNvPr>
          <p:cNvSpPr>
            <a:spLocks noGrp="1"/>
          </p:cNvSpPr>
          <p:nvPr>
            <p:ph type="dt" sz="half" idx="10"/>
          </p:nvPr>
        </p:nvSpPr>
        <p:spPr/>
        <p:txBody>
          <a:bodyPr/>
          <a:lstStyle/>
          <a:p>
            <a:fld id="{70F57247-B238-445A-A1EA-054272074945}" type="datetime1">
              <a:rPr lang="en-US" smtClean="0"/>
              <a:t>1/8/2020</a:t>
            </a:fld>
            <a:endParaRPr lang="en-US"/>
          </a:p>
        </p:txBody>
      </p:sp>
      <p:sp>
        <p:nvSpPr>
          <p:cNvPr id="5" name="Footer Placeholder 4">
            <a:extLst>
              <a:ext uri="{FF2B5EF4-FFF2-40B4-BE49-F238E27FC236}">
                <a16:creationId xmlns:a16="http://schemas.microsoft.com/office/drawing/2014/main" id="{9DA36D86-6F04-4E43-9AF8-747678A0607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D81D522-1620-45E1-9103-1F5122E74F69}"/>
              </a:ext>
            </a:extLst>
          </p:cNvPr>
          <p:cNvSpPr>
            <a:spLocks noGrp="1"/>
          </p:cNvSpPr>
          <p:nvPr>
            <p:ph type="sldNum" sz="quarter" idx="12"/>
          </p:nvPr>
        </p:nvSpPr>
        <p:spPr/>
        <p:txBody>
          <a:bodyPr/>
          <a:lstStyle/>
          <a:p>
            <a:fld id="{AEA39834-B65A-4EEE-A165-2D8A5813B34D}" type="slidenum">
              <a:rPr lang="en-US" smtClean="0"/>
              <a:t>‹#›</a:t>
            </a:fld>
            <a:endParaRPr lang="en-US"/>
          </a:p>
        </p:txBody>
      </p:sp>
    </p:spTree>
    <p:extLst>
      <p:ext uri="{BB962C8B-B14F-4D97-AF65-F5344CB8AC3E}">
        <p14:creationId xmlns:p14="http://schemas.microsoft.com/office/powerpoint/2010/main" val="17026808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B9F290-9852-4FCE-A76F-68EC34FB9061}"/>
              </a:ext>
            </a:extLst>
          </p:cNvPr>
          <p:cNvSpPr>
            <a:spLocks noGrp="1"/>
          </p:cNvSpPr>
          <p:nvPr>
            <p:ph type="title"/>
          </p:nvPr>
        </p:nvSpPr>
        <p:spPr>
          <a:xfrm>
            <a:off x="831850" y="1709738"/>
            <a:ext cx="10515600" cy="2852737"/>
          </a:xfrm>
          <a:prstGeom prst="rect">
            <a:avLst/>
          </a:prstGeo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6EF07E3-B58E-4EAC-B737-03897F7F2A78}"/>
              </a:ext>
            </a:extLst>
          </p:cNvPr>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EA9EC12-5DAE-42DA-9553-83DF67F911EA}"/>
              </a:ext>
            </a:extLst>
          </p:cNvPr>
          <p:cNvSpPr>
            <a:spLocks noGrp="1"/>
          </p:cNvSpPr>
          <p:nvPr>
            <p:ph type="dt" sz="half" idx="10"/>
          </p:nvPr>
        </p:nvSpPr>
        <p:spPr/>
        <p:txBody>
          <a:bodyPr/>
          <a:lstStyle/>
          <a:p>
            <a:fld id="{09448905-2724-4CF9-8DA7-3191032AC49C}" type="datetime1">
              <a:rPr lang="en-US" smtClean="0"/>
              <a:t>1/8/2020</a:t>
            </a:fld>
            <a:endParaRPr lang="en-US"/>
          </a:p>
        </p:txBody>
      </p:sp>
      <p:sp>
        <p:nvSpPr>
          <p:cNvPr id="5" name="Footer Placeholder 4">
            <a:extLst>
              <a:ext uri="{FF2B5EF4-FFF2-40B4-BE49-F238E27FC236}">
                <a16:creationId xmlns:a16="http://schemas.microsoft.com/office/drawing/2014/main" id="{7D54E7D5-C5D3-4DB6-B09C-8D2189254F9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9DD614D-9C41-44D2-B66C-0B70F449F243}"/>
              </a:ext>
            </a:extLst>
          </p:cNvPr>
          <p:cNvSpPr>
            <a:spLocks noGrp="1"/>
          </p:cNvSpPr>
          <p:nvPr>
            <p:ph type="sldNum" sz="quarter" idx="12"/>
          </p:nvPr>
        </p:nvSpPr>
        <p:spPr/>
        <p:txBody>
          <a:bodyPr/>
          <a:lstStyle/>
          <a:p>
            <a:fld id="{B09DAEE4-1A28-408E-BD95-11E72AB83484}" type="slidenum">
              <a:rPr lang="en-US" smtClean="0"/>
              <a:t>‹#›</a:t>
            </a:fld>
            <a:endParaRPr lang="en-US"/>
          </a:p>
        </p:txBody>
      </p:sp>
    </p:spTree>
    <p:extLst>
      <p:ext uri="{BB962C8B-B14F-4D97-AF65-F5344CB8AC3E}">
        <p14:creationId xmlns:p14="http://schemas.microsoft.com/office/powerpoint/2010/main" val="38932940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0B042E-342F-40B0-ACCA-DF2CB06DFEA8}"/>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Content Placeholder 2">
            <a:extLst>
              <a:ext uri="{FF2B5EF4-FFF2-40B4-BE49-F238E27FC236}">
                <a16:creationId xmlns:a16="http://schemas.microsoft.com/office/drawing/2014/main" id="{794A553A-5E30-4573-BC15-32483F6F8D98}"/>
              </a:ext>
            </a:extLst>
          </p:cNvPr>
          <p:cNvSpPr>
            <a:spLocks noGrp="1"/>
          </p:cNvSpPr>
          <p:nvPr>
            <p:ph sz="half" idx="1"/>
          </p:nvPr>
        </p:nvSpPr>
        <p:spPr>
          <a:xfrm>
            <a:off x="838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74A4559-3BA1-4439-9B6A-59541E097404}"/>
              </a:ext>
            </a:extLst>
          </p:cNvPr>
          <p:cNvSpPr>
            <a:spLocks noGrp="1"/>
          </p:cNvSpPr>
          <p:nvPr>
            <p:ph sz="half" idx="2"/>
          </p:nvPr>
        </p:nvSpPr>
        <p:spPr>
          <a:xfrm>
            <a:off x="6172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756D33B-6BED-48DB-988E-9EB4D23FF05D}"/>
              </a:ext>
            </a:extLst>
          </p:cNvPr>
          <p:cNvSpPr>
            <a:spLocks noGrp="1"/>
          </p:cNvSpPr>
          <p:nvPr>
            <p:ph type="dt" sz="half" idx="10"/>
          </p:nvPr>
        </p:nvSpPr>
        <p:spPr/>
        <p:txBody>
          <a:bodyPr/>
          <a:lstStyle/>
          <a:p>
            <a:fld id="{05FE0E97-96F9-4612-AFD2-D73610B70F52}" type="datetime1">
              <a:rPr lang="en-US" smtClean="0"/>
              <a:t>1/8/2020</a:t>
            </a:fld>
            <a:endParaRPr lang="en-US"/>
          </a:p>
        </p:txBody>
      </p:sp>
      <p:sp>
        <p:nvSpPr>
          <p:cNvPr id="6" name="Footer Placeholder 5">
            <a:extLst>
              <a:ext uri="{FF2B5EF4-FFF2-40B4-BE49-F238E27FC236}">
                <a16:creationId xmlns:a16="http://schemas.microsoft.com/office/drawing/2014/main" id="{4EABD589-7C76-4081-84D6-00DD9FC507E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255D5CB-3AC1-4ED9-BEB1-B4E999B5D62B}"/>
              </a:ext>
            </a:extLst>
          </p:cNvPr>
          <p:cNvSpPr>
            <a:spLocks noGrp="1"/>
          </p:cNvSpPr>
          <p:nvPr>
            <p:ph type="sldNum" sz="quarter" idx="12"/>
          </p:nvPr>
        </p:nvSpPr>
        <p:spPr/>
        <p:txBody>
          <a:bodyPr/>
          <a:lstStyle/>
          <a:p>
            <a:fld id="{B09DAEE4-1A28-408E-BD95-11E72AB83484}" type="slidenum">
              <a:rPr lang="en-US" smtClean="0"/>
              <a:t>‹#›</a:t>
            </a:fld>
            <a:endParaRPr lang="en-US"/>
          </a:p>
        </p:txBody>
      </p:sp>
    </p:spTree>
    <p:extLst>
      <p:ext uri="{BB962C8B-B14F-4D97-AF65-F5344CB8AC3E}">
        <p14:creationId xmlns:p14="http://schemas.microsoft.com/office/powerpoint/2010/main" val="41361176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B4992A-626B-4992-AF58-83AA5DE3A1F5}"/>
              </a:ext>
            </a:extLst>
          </p:cNvPr>
          <p:cNvSpPr>
            <a:spLocks noGrp="1"/>
          </p:cNvSpPr>
          <p:nvPr>
            <p:ph type="title"/>
          </p:nvPr>
        </p:nvSpPr>
        <p:spPr>
          <a:xfrm>
            <a:off x="839788" y="365125"/>
            <a:ext cx="10515600" cy="1325563"/>
          </a:xfrm>
          <a:prstGeom prst="rect">
            <a:avLst/>
          </a:prstGeom>
        </p:spPr>
        <p:txBody>
          <a:bodyPr/>
          <a:lstStyle/>
          <a:p>
            <a:r>
              <a:rPr lang="en-US"/>
              <a:t>Click to edit Master title style</a:t>
            </a:r>
          </a:p>
        </p:txBody>
      </p:sp>
      <p:sp>
        <p:nvSpPr>
          <p:cNvPr id="3" name="Text Placeholder 2">
            <a:extLst>
              <a:ext uri="{FF2B5EF4-FFF2-40B4-BE49-F238E27FC236}">
                <a16:creationId xmlns:a16="http://schemas.microsoft.com/office/drawing/2014/main" id="{87B35A2B-20C4-45B6-A71F-EAC043D94787}"/>
              </a:ext>
            </a:extLst>
          </p:cNvPr>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512B222-9554-4382-8293-722FA020D8F0}"/>
              </a:ext>
            </a:extLst>
          </p:cNvPr>
          <p:cNvSpPr>
            <a:spLocks noGrp="1"/>
          </p:cNvSpPr>
          <p:nvPr>
            <p:ph sz="half" idx="2"/>
          </p:nvPr>
        </p:nvSpPr>
        <p:spPr>
          <a:xfrm>
            <a:off x="839788" y="2505075"/>
            <a:ext cx="5157787"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7B1F992-94E1-46D1-ACEA-9363EC5C5567}"/>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7CD99F7-03D0-4D17-8C6D-49160A165E86}"/>
              </a:ext>
            </a:extLst>
          </p:cNvPr>
          <p:cNvSpPr>
            <a:spLocks noGrp="1"/>
          </p:cNvSpPr>
          <p:nvPr>
            <p:ph sz="quarter" idx="4"/>
          </p:nvPr>
        </p:nvSpPr>
        <p:spPr>
          <a:xfrm>
            <a:off x="6172200" y="2505075"/>
            <a:ext cx="5183188"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7452717-FCFA-4437-A2DB-5DAF9DA15A7A}"/>
              </a:ext>
            </a:extLst>
          </p:cNvPr>
          <p:cNvSpPr>
            <a:spLocks noGrp="1"/>
          </p:cNvSpPr>
          <p:nvPr>
            <p:ph type="dt" sz="half" idx="10"/>
          </p:nvPr>
        </p:nvSpPr>
        <p:spPr/>
        <p:txBody>
          <a:bodyPr/>
          <a:lstStyle/>
          <a:p>
            <a:fld id="{ADA539CB-B84D-4ED9-956C-D9B0228A5BDC}" type="datetime1">
              <a:rPr lang="en-US" smtClean="0"/>
              <a:t>1/8/2020</a:t>
            </a:fld>
            <a:endParaRPr lang="en-US"/>
          </a:p>
        </p:txBody>
      </p:sp>
      <p:sp>
        <p:nvSpPr>
          <p:cNvPr id="8" name="Footer Placeholder 7">
            <a:extLst>
              <a:ext uri="{FF2B5EF4-FFF2-40B4-BE49-F238E27FC236}">
                <a16:creationId xmlns:a16="http://schemas.microsoft.com/office/drawing/2014/main" id="{A1FB2F38-AE14-40DE-902B-1404A7A25B3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25E12E5-C7B0-41C8-B474-5C2074CB473B}"/>
              </a:ext>
            </a:extLst>
          </p:cNvPr>
          <p:cNvSpPr>
            <a:spLocks noGrp="1"/>
          </p:cNvSpPr>
          <p:nvPr>
            <p:ph type="sldNum" sz="quarter" idx="12"/>
          </p:nvPr>
        </p:nvSpPr>
        <p:spPr/>
        <p:txBody>
          <a:bodyPr/>
          <a:lstStyle/>
          <a:p>
            <a:fld id="{B09DAEE4-1A28-408E-BD95-11E72AB83484}" type="slidenum">
              <a:rPr lang="en-US" smtClean="0"/>
              <a:t>‹#›</a:t>
            </a:fld>
            <a:endParaRPr lang="en-US"/>
          </a:p>
        </p:txBody>
      </p:sp>
    </p:spTree>
    <p:extLst>
      <p:ext uri="{BB962C8B-B14F-4D97-AF65-F5344CB8AC3E}">
        <p14:creationId xmlns:p14="http://schemas.microsoft.com/office/powerpoint/2010/main" val="24027871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669A55-9CFC-45F8-A5E3-BEE14556AA3E}"/>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Date Placeholder 2">
            <a:extLst>
              <a:ext uri="{FF2B5EF4-FFF2-40B4-BE49-F238E27FC236}">
                <a16:creationId xmlns:a16="http://schemas.microsoft.com/office/drawing/2014/main" id="{F76C9826-1F92-4F08-B2F8-ACE18AFC54A8}"/>
              </a:ext>
            </a:extLst>
          </p:cNvPr>
          <p:cNvSpPr>
            <a:spLocks noGrp="1"/>
          </p:cNvSpPr>
          <p:nvPr>
            <p:ph type="dt" sz="half" idx="10"/>
          </p:nvPr>
        </p:nvSpPr>
        <p:spPr/>
        <p:txBody>
          <a:bodyPr/>
          <a:lstStyle/>
          <a:p>
            <a:fld id="{5AADA77A-A21C-4F92-ABA7-756D891FEE28}" type="datetime1">
              <a:rPr lang="en-US" smtClean="0"/>
              <a:t>1/8/2020</a:t>
            </a:fld>
            <a:endParaRPr lang="en-US"/>
          </a:p>
        </p:txBody>
      </p:sp>
      <p:sp>
        <p:nvSpPr>
          <p:cNvPr id="4" name="Footer Placeholder 3">
            <a:extLst>
              <a:ext uri="{FF2B5EF4-FFF2-40B4-BE49-F238E27FC236}">
                <a16:creationId xmlns:a16="http://schemas.microsoft.com/office/drawing/2014/main" id="{EF90113E-2A7E-48F3-ABA2-60F8EDE88BE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4890CE2-0348-4892-93EB-91E56BF09C54}"/>
              </a:ext>
            </a:extLst>
          </p:cNvPr>
          <p:cNvSpPr>
            <a:spLocks noGrp="1"/>
          </p:cNvSpPr>
          <p:nvPr>
            <p:ph type="sldNum" sz="quarter" idx="12"/>
          </p:nvPr>
        </p:nvSpPr>
        <p:spPr/>
        <p:txBody>
          <a:bodyPr/>
          <a:lstStyle/>
          <a:p>
            <a:fld id="{B09DAEE4-1A28-408E-BD95-11E72AB83484}" type="slidenum">
              <a:rPr lang="en-US" smtClean="0"/>
              <a:t>‹#›</a:t>
            </a:fld>
            <a:endParaRPr lang="en-US"/>
          </a:p>
        </p:txBody>
      </p:sp>
    </p:spTree>
    <p:extLst>
      <p:ext uri="{BB962C8B-B14F-4D97-AF65-F5344CB8AC3E}">
        <p14:creationId xmlns:p14="http://schemas.microsoft.com/office/powerpoint/2010/main" val="17054998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8A0BBAB-D2E0-441A-AFD0-3627D6063990}"/>
              </a:ext>
            </a:extLst>
          </p:cNvPr>
          <p:cNvSpPr>
            <a:spLocks noGrp="1"/>
          </p:cNvSpPr>
          <p:nvPr>
            <p:ph type="dt" sz="half" idx="10"/>
          </p:nvPr>
        </p:nvSpPr>
        <p:spPr/>
        <p:txBody>
          <a:bodyPr/>
          <a:lstStyle/>
          <a:p>
            <a:fld id="{066C8E37-BA92-4AB1-A4B0-65BF630EC965}" type="datetime1">
              <a:rPr lang="en-US" smtClean="0"/>
              <a:t>1/8/2020</a:t>
            </a:fld>
            <a:endParaRPr lang="en-US"/>
          </a:p>
        </p:txBody>
      </p:sp>
      <p:sp>
        <p:nvSpPr>
          <p:cNvPr id="3" name="Footer Placeholder 2">
            <a:extLst>
              <a:ext uri="{FF2B5EF4-FFF2-40B4-BE49-F238E27FC236}">
                <a16:creationId xmlns:a16="http://schemas.microsoft.com/office/drawing/2014/main" id="{5D4E6E5A-51A6-4973-8BFC-8AD84C86D94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A46AC66-D30B-4018-8E4C-0CB59DBB2389}"/>
              </a:ext>
            </a:extLst>
          </p:cNvPr>
          <p:cNvSpPr>
            <a:spLocks noGrp="1"/>
          </p:cNvSpPr>
          <p:nvPr>
            <p:ph type="sldNum" sz="quarter" idx="12"/>
          </p:nvPr>
        </p:nvSpPr>
        <p:spPr/>
        <p:txBody>
          <a:bodyPr/>
          <a:lstStyle/>
          <a:p>
            <a:fld id="{B09DAEE4-1A28-408E-BD95-11E72AB83484}" type="slidenum">
              <a:rPr lang="en-US" smtClean="0"/>
              <a:t>‹#›</a:t>
            </a:fld>
            <a:endParaRPr lang="en-US"/>
          </a:p>
        </p:txBody>
      </p:sp>
    </p:spTree>
    <p:extLst>
      <p:ext uri="{BB962C8B-B14F-4D97-AF65-F5344CB8AC3E}">
        <p14:creationId xmlns:p14="http://schemas.microsoft.com/office/powerpoint/2010/main" val="21720142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EE5B73-87BB-44FA-9867-514CCC7DC050}"/>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3D62FE6-CDAC-4315-86F8-BA7A3B537025}"/>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17988EA-C03A-4D9C-BA29-C2A39651627E}"/>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C2F899C-FED0-4CCE-B871-0894911F5481}"/>
              </a:ext>
            </a:extLst>
          </p:cNvPr>
          <p:cNvSpPr>
            <a:spLocks noGrp="1"/>
          </p:cNvSpPr>
          <p:nvPr>
            <p:ph type="dt" sz="half" idx="10"/>
          </p:nvPr>
        </p:nvSpPr>
        <p:spPr/>
        <p:txBody>
          <a:bodyPr/>
          <a:lstStyle/>
          <a:p>
            <a:fld id="{406D4F27-F5CE-4E80-BF4A-646E8E6781C1}" type="datetime1">
              <a:rPr lang="en-US" smtClean="0"/>
              <a:t>1/8/2020</a:t>
            </a:fld>
            <a:endParaRPr lang="en-US"/>
          </a:p>
        </p:txBody>
      </p:sp>
      <p:sp>
        <p:nvSpPr>
          <p:cNvPr id="6" name="Footer Placeholder 5">
            <a:extLst>
              <a:ext uri="{FF2B5EF4-FFF2-40B4-BE49-F238E27FC236}">
                <a16:creationId xmlns:a16="http://schemas.microsoft.com/office/drawing/2014/main" id="{E9D14DD1-FC29-45AF-B1CB-076B49691E5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105CF71-F397-44A7-955E-1325D475EDD3}"/>
              </a:ext>
            </a:extLst>
          </p:cNvPr>
          <p:cNvSpPr>
            <a:spLocks noGrp="1"/>
          </p:cNvSpPr>
          <p:nvPr>
            <p:ph type="sldNum" sz="quarter" idx="12"/>
          </p:nvPr>
        </p:nvSpPr>
        <p:spPr/>
        <p:txBody>
          <a:bodyPr/>
          <a:lstStyle/>
          <a:p>
            <a:fld id="{B09DAEE4-1A28-408E-BD95-11E72AB83484}" type="slidenum">
              <a:rPr lang="en-US" smtClean="0"/>
              <a:t>‹#›</a:t>
            </a:fld>
            <a:endParaRPr lang="en-US"/>
          </a:p>
        </p:txBody>
      </p:sp>
    </p:spTree>
    <p:extLst>
      <p:ext uri="{BB962C8B-B14F-4D97-AF65-F5344CB8AC3E}">
        <p14:creationId xmlns:p14="http://schemas.microsoft.com/office/powerpoint/2010/main" val="4081941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8FAA08-ED31-43CE-8C10-A1E35EDC02D3}"/>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F5DC5CB-AE9D-4BA8-BD31-E8B330FBB3E3}"/>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6BEC3AD-1855-4176-8DAD-96535C09492D}"/>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FA068ED-EEB2-4B3A-B74E-6C84FC7109BD}"/>
              </a:ext>
            </a:extLst>
          </p:cNvPr>
          <p:cNvSpPr>
            <a:spLocks noGrp="1"/>
          </p:cNvSpPr>
          <p:nvPr>
            <p:ph type="dt" sz="half" idx="10"/>
          </p:nvPr>
        </p:nvSpPr>
        <p:spPr/>
        <p:txBody>
          <a:bodyPr/>
          <a:lstStyle/>
          <a:p>
            <a:fld id="{9CCB279F-5502-4729-9843-0D0A6ED07F3C}" type="datetime1">
              <a:rPr lang="en-US" smtClean="0"/>
              <a:t>1/8/2020</a:t>
            </a:fld>
            <a:endParaRPr lang="en-US"/>
          </a:p>
        </p:txBody>
      </p:sp>
      <p:sp>
        <p:nvSpPr>
          <p:cNvPr id="6" name="Footer Placeholder 5">
            <a:extLst>
              <a:ext uri="{FF2B5EF4-FFF2-40B4-BE49-F238E27FC236}">
                <a16:creationId xmlns:a16="http://schemas.microsoft.com/office/drawing/2014/main" id="{B7FA41F2-A187-4758-A370-D2710938609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2FABBC7-3DBB-40C7-AC15-776C996381F2}"/>
              </a:ext>
            </a:extLst>
          </p:cNvPr>
          <p:cNvSpPr>
            <a:spLocks noGrp="1"/>
          </p:cNvSpPr>
          <p:nvPr>
            <p:ph type="sldNum" sz="quarter" idx="12"/>
          </p:nvPr>
        </p:nvSpPr>
        <p:spPr/>
        <p:txBody>
          <a:bodyPr/>
          <a:lstStyle/>
          <a:p>
            <a:fld id="{B09DAEE4-1A28-408E-BD95-11E72AB83484}" type="slidenum">
              <a:rPr lang="en-US" smtClean="0"/>
              <a:t>‹#›</a:t>
            </a:fld>
            <a:endParaRPr lang="en-US"/>
          </a:p>
        </p:txBody>
      </p:sp>
    </p:spTree>
    <p:extLst>
      <p:ext uri="{BB962C8B-B14F-4D97-AF65-F5344CB8AC3E}">
        <p14:creationId xmlns:p14="http://schemas.microsoft.com/office/powerpoint/2010/main" val="7073725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19E1C70E-F6B2-4148-8AFB-8FAE0707BE7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Gill Sans MT" panose="020B0502020104020203" pitchFamily="34" charset="0"/>
              </a:defRPr>
            </a:lvl1pPr>
          </a:lstStyle>
          <a:p>
            <a:fld id="{F66A3DAE-1DE6-4397-8CF4-12585EEFD4C5}" type="datetime1">
              <a:rPr lang="en-US" smtClean="0"/>
              <a:t>1/8/2020</a:t>
            </a:fld>
            <a:endParaRPr lang="en-US" dirty="0"/>
          </a:p>
        </p:txBody>
      </p:sp>
      <p:sp>
        <p:nvSpPr>
          <p:cNvPr id="5" name="Footer Placeholder 4">
            <a:extLst>
              <a:ext uri="{FF2B5EF4-FFF2-40B4-BE49-F238E27FC236}">
                <a16:creationId xmlns:a16="http://schemas.microsoft.com/office/drawing/2014/main" id="{D8EABD82-B677-4A9F-99A1-D5A811B549D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lgn="l"/>
            <a:endParaRPr lang="en-US" dirty="0"/>
          </a:p>
        </p:txBody>
      </p:sp>
      <p:sp>
        <p:nvSpPr>
          <p:cNvPr id="6" name="Slide Number Placeholder 5">
            <a:extLst>
              <a:ext uri="{FF2B5EF4-FFF2-40B4-BE49-F238E27FC236}">
                <a16:creationId xmlns:a16="http://schemas.microsoft.com/office/drawing/2014/main" id="{D4A6CA5D-26CF-4B7A-83C5-D2B52DC62BB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9DAEE4-1A28-408E-BD95-11E72AB83484}" type="slidenum">
              <a:rPr lang="en-US" smtClean="0"/>
              <a:t>‹#›</a:t>
            </a:fld>
            <a:endParaRPr lang="en-US"/>
          </a:p>
        </p:txBody>
      </p:sp>
      <p:pic>
        <p:nvPicPr>
          <p:cNvPr id="8" name="Picture 7">
            <a:extLst>
              <a:ext uri="{FF2B5EF4-FFF2-40B4-BE49-F238E27FC236}">
                <a16:creationId xmlns:a16="http://schemas.microsoft.com/office/drawing/2014/main" id="{3573BD6B-69C6-44AF-AE55-1BA5124D7224}"/>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1000125" y="0"/>
            <a:ext cx="11191875" cy="2305050"/>
          </a:xfrm>
          <a:prstGeom prst="rect">
            <a:avLst/>
          </a:prstGeom>
        </p:spPr>
      </p:pic>
    </p:spTree>
    <p:extLst>
      <p:ext uri="{BB962C8B-B14F-4D97-AF65-F5344CB8AC3E}">
        <p14:creationId xmlns:p14="http://schemas.microsoft.com/office/powerpoint/2010/main" val="35494975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B61156A-7916-4D7A-B13E-311F7D07898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F9C538F-EDDF-42B4-BC40-294BE631911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9FCA20F-D7AC-4EE5-A7E6-8C8C97D055E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D1122-BF51-42C8-A0F6-0956AE7E0A2A}" type="datetime1">
              <a:rPr lang="en-US" smtClean="0"/>
              <a:t>1/8/2020</a:t>
            </a:fld>
            <a:endParaRPr lang="en-US"/>
          </a:p>
        </p:txBody>
      </p:sp>
      <p:sp>
        <p:nvSpPr>
          <p:cNvPr id="5" name="Footer Placeholder 4">
            <a:extLst>
              <a:ext uri="{FF2B5EF4-FFF2-40B4-BE49-F238E27FC236}">
                <a16:creationId xmlns:a16="http://schemas.microsoft.com/office/drawing/2014/main" id="{6D74CE30-979B-498F-B5CD-91CC727CE1B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FFE34EC-9974-443D-AB36-B1367C386AC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A39834-B65A-4EEE-A165-2D8A5813B34D}" type="slidenum">
              <a:rPr lang="en-US" smtClean="0"/>
              <a:t>‹#›</a:t>
            </a:fld>
            <a:endParaRPr lang="en-US"/>
          </a:p>
        </p:txBody>
      </p:sp>
    </p:spTree>
    <p:extLst>
      <p:ext uri="{BB962C8B-B14F-4D97-AF65-F5344CB8AC3E}">
        <p14:creationId xmlns:p14="http://schemas.microsoft.com/office/powerpoint/2010/main" val="311641411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arwick.ac.uk/fac/soc/al/globalpad/openhouse/academicenglishskills/writing/writingstyle/inductive/"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427006-87DC-43AA-B614-1B70B926D2A2}"/>
              </a:ext>
            </a:extLst>
          </p:cNvPr>
          <p:cNvSpPr>
            <a:spLocks noGrp="1"/>
          </p:cNvSpPr>
          <p:nvPr>
            <p:ph type="ctrTitle"/>
          </p:nvPr>
        </p:nvSpPr>
        <p:spPr/>
        <p:txBody>
          <a:bodyPr/>
          <a:lstStyle/>
          <a:p>
            <a:r>
              <a:rPr lang="en-US" sz="5400" b="1" dirty="0">
                <a:solidFill>
                  <a:schemeClr val="accent5">
                    <a:lumMod val="50000"/>
                  </a:schemeClr>
                </a:solidFill>
              </a:rPr>
              <a:t>DC English 1302 </a:t>
            </a:r>
            <a:r>
              <a:rPr lang="en-US" sz="5400" dirty="0">
                <a:solidFill>
                  <a:schemeClr val="accent5">
                    <a:lumMod val="50000"/>
                  </a:schemeClr>
                </a:solidFill>
              </a:rPr>
              <a:t>Composition</a:t>
            </a:r>
          </a:p>
        </p:txBody>
      </p:sp>
      <p:sp>
        <p:nvSpPr>
          <p:cNvPr id="3" name="Subtitle 2">
            <a:extLst>
              <a:ext uri="{FF2B5EF4-FFF2-40B4-BE49-F238E27FC236}">
                <a16:creationId xmlns:a16="http://schemas.microsoft.com/office/drawing/2014/main" id="{27C4C245-2B38-4942-B5DA-25E3B47DE4E3}"/>
              </a:ext>
            </a:extLst>
          </p:cNvPr>
          <p:cNvSpPr>
            <a:spLocks noGrp="1"/>
          </p:cNvSpPr>
          <p:nvPr>
            <p:ph type="subTitle" idx="1"/>
          </p:nvPr>
        </p:nvSpPr>
        <p:spPr>
          <a:xfrm>
            <a:off x="1524000" y="3602038"/>
            <a:ext cx="9144000" cy="2303812"/>
          </a:xfrm>
        </p:spPr>
        <p:txBody>
          <a:bodyPr/>
          <a:lstStyle/>
          <a:p>
            <a:pPr algn="l">
              <a:tabLst>
                <a:tab pos="233363" algn="l"/>
              </a:tabLst>
            </a:pPr>
            <a:r>
              <a:rPr lang="en-US" dirty="0">
                <a:solidFill>
                  <a:schemeClr val="accent5">
                    <a:lumMod val="75000"/>
                  </a:schemeClr>
                </a:solidFill>
              </a:rPr>
              <a:t>Teacher: Mr. Smith, room 1217</a:t>
            </a:r>
          </a:p>
          <a:p>
            <a:pPr algn="l">
              <a:tabLst>
                <a:tab pos="233363" algn="l"/>
              </a:tabLst>
            </a:pPr>
            <a:r>
              <a:rPr lang="en-US" i="1" u="sng" dirty="0">
                <a:solidFill>
                  <a:schemeClr val="accent5">
                    <a:lumMod val="75000"/>
                  </a:schemeClr>
                </a:solidFill>
              </a:rPr>
              <a:t>						contact information		 </a:t>
            </a:r>
          </a:p>
          <a:p>
            <a:pPr algn="l">
              <a:tabLst>
                <a:tab pos="233363" algn="l"/>
              </a:tabLst>
            </a:pPr>
            <a:r>
              <a:rPr lang="en-US" sz="1600" i="1" dirty="0">
                <a:solidFill>
                  <a:schemeClr val="accent5">
                    <a:lumMod val="75000"/>
                  </a:schemeClr>
                </a:solidFill>
              </a:rPr>
              <a:t>e: 	davidsmith@tomballisd.net</a:t>
            </a:r>
          </a:p>
          <a:p>
            <a:pPr algn="l">
              <a:tabLst>
                <a:tab pos="233363" algn="l"/>
              </a:tabLst>
            </a:pPr>
            <a:r>
              <a:rPr lang="en-US" sz="1600" i="1" dirty="0">
                <a:solidFill>
                  <a:schemeClr val="accent5">
                    <a:lumMod val="75000"/>
                  </a:schemeClr>
                </a:solidFill>
              </a:rPr>
              <a:t>w:	davidglensmith.com/Tomball</a:t>
            </a:r>
          </a:p>
          <a:p>
            <a:pPr algn="l">
              <a:tabLst>
                <a:tab pos="233363" algn="l"/>
              </a:tabLst>
            </a:pPr>
            <a:r>
              <a:rPr lang="en-US" sz="1600" i="1" dirty="0">
                <a:solidFill>
                  <a:schemeClr val="accent5">
                    <a:lumMod val="75000"/>
                  </a:schemeClr>
                </a:solidFill>
              </a:rPr>
              <a:t>t: 	@</a:t>
            </a:r>
            <a:r>
              <a:rPr lang="en-US" sz="1600" i="1" dirty="0" err="1">
                <a:solidFill>
                  <a:schemeClr val="accent5">
                    <a:lumMod val="75000"/>
                  </a:schemeClr>
                </a:solidFill>
              </a:rPr>
              <a:t>prufrocksblues</a:t>
            </a:r>
            <a:endParaRPr lang="en-US" sz="1600" i="1" dirty="0">
              <a:solidFill>
                <a:schemeClr val="accent5">
                  <a:lumMod val="75000"/>
                </a:schemeClr>
              </a:solidFill>
            </a:endParaRPr>
          </a:p>
          <a:p>
            <a:pPr algn="l">
              <a:tabLst>
                <a:tab pos="233363" algn="l"/>
              </a:tabLst>
            </a:pPr>
            <a:r>
              <a:rPr lang="en-US" sz="1600" i="1" dirty="0">
                <a:solidFill>
                  <a:schemeClr val="accent5">
                    <a:lumMod val="75000"/>
                  </a:schemeClr>
                </a:solidFill>
              </a:rPr>
              <a:t>i: 	mr_smith_eng2332</a:t>
            </a:r>
          </a:p>
        </p:txBody>
      </p:sp>
      <p:sp>
        <p:nvSpPr>
          <p:cNvPr id="4" name="Date Placeholder 3">
            <a:extLst>
              <a:ext uri="{FF2B5EF4-FFF2-40B4-BE49-F238E27FC236}">
                <a16:creationId xmlns:a16="http://schemas.microsoft.com/office/drawing/2014/main" id="{AA97A209-9D5D-47F7-9FE8-2022263CCA2E}"/>
              </a:ext>
            </a:extLst>
          </p:cNvPr>
          <p:cNvSpPr>
            <a:spLocks noGrp="1"/>
          </p:cNvSpPr>
          <p:nvPr>
            <p:ph type="dt" sz="half" idx="10"/>
          </p:nvPr>
        </p:nvSpPr>
        <p:spPr/>
        <p:txBody>
          <a:bodyPr/>
          <a:lstStyle/>
          <a:p>
            <a:fld id="{A1AC9DFF-C894-4BFB-A8B2-DC53EDE10F33}" type="datetime1">
              <a:rPr lang="en-US" smtClean="0"/>
              <a:t>1/8/2020</a:t>
            </a:fld>
            <a:endParaRPr lang="en-US"/>
          </a:p>
        </p:txBody>
      </p:sp>
      <p:sp>
        <p:nvSpPr>
          <p:cNvPr id="5" name="Slide Number Placeholder 4">
            <a:extLst>
              <a:ext uri="{FF2B5EF4-FFF2-40B4-BE49-F238E27FC236}">
                <a16:creationId xmlns:a16="http://schemas.microsoft.com/office/drawing/2014/main" id="{DCB8B81E-F12B-4992-B2BE-E2D01942051B}"/>
              </a:ext>
            </a:extLst>
          </p:cNvPr>
          <p:cNvSpPr>
            <a:spLocks noGrp="1"/>
          </p:cNvSpPr>
          <p:nvPr>
            <p:ph type="sldNum" sz="quarter" idx="12"/>
          </p:nvPr>
        </p:nvSpPr>
        <p:spPr/>
        <p:txBody>
          <a:bodyPr/>
          <a:lstStyle/>
          <a:p>
            <a:fld id="{B09DAEE4-1A28-408E-BD95-11E72AB83484}" type="slidenum">
              <a:rPr lang="en-US" smtClean="0">
                <a:latin typeface="Gill Sans MT" panose="020B0502020104020203" pitchFamily="34" charset="0"/>
              </a:rPr>
              <a:t>1</a:t>
            </a:fld>
            <a:endParaRPr lang="en-US" dirty="0">
              <a:latin typeface="Gill Sans MT" panose="020B0502020104020203" pitchFamily="34" charset="0"/>
            </a:endParaRPr>
          </a:p>
        </p:txBody>
      </p:sp>
    </p:spTree>
    <p:extLst>
      <p:ext uri="{BB962C8B-B14F-4D97-AF65-F5344CB8AC3E}">
        <p14:creationId xmlns:p14="http://schemas.microsoft.com/office/powerpoint/2010/main" val="39561999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71E05D-CAED-4F96-8222-F8A3B3758604}"/>
              </a:ext>
            </a:extLst>
          </p:cNvPr>
          <p:cNvSpPr>
            <a:spLocks noGrp="1"/>
          </p:cNvSpPr>
          <p:nvPr>
            <p:ph type="title"/>
          </p:nvPr>
        </p:nvSpPr>
        <p:spPr/>
        <p:txBody>
          <a:bodyPr/>
          <a:lstStyle/>
          <a:p>
            <a:r>
              <a:rPr lang="en-US" dirty="0">
                <a:latin typeface="David" panose="020E0502060401010101" pitchFamily="34" charset="-79"/>
                <a:cs typeface="David" panose="020E0502060401010101" pitchFamily="34" charset="-79"/>
              </a:rPr>
              <a:t>Elements of Rhetoric</a:t>
            </a:r>
          </a:p>
        </p:txBody>
      </p:sp>
      <p:sp>
        <p:nvSpPr>
          <p:cNvPr id="3" name="Content Placeholder 2">
            <a:extLst>
              <a:ext uri="{FF2B5EF4-FFF2-40B4-BE49-F238E27FC236}">
                <a16:creationId xmlns:a16="http://schemas.microsoft.com/office/drawing/2014/main" id="{81C79EB7-7EE5-468E-8CEE-3F3D32A49E58}"/>
              </a:ext>
            </a:extLst>
          </p:cNvPr>
          <p:cNvSpPr>
            <a:spLocks noGrp="1"/>
          </p:cNvSpPr>
          <p:nvPr>
            <p:ph idx="1"/>
          </p:nvPr>
        </p:nvSpPr>
        <p:spPr/>
        <p:txBody>
          <a:bodyPr/>
          <a:lstStyle/>
          <a:p>
            <a:r>
              <a:rPr lang="en-US" dirty="0">
                <a:latin typeface="David" panose="020E0502060401010101" pitchFamily="34" charset="-79"/>
                <a:cs typeface="David" panose="020E0502060401010101" pitchFamily="34" charset="-79"/>
              </a:rPr>
              <a:t>Deductive &amp; Inductive Arguments</a:t>
            </a:r>
          </a:p>
          <a:p>
            <a:r>
              <a:rPr lang="en-US" b="0" dirty="0">
                <a:latin typeface="David" panose="020E0502060401010101" pitchFamily="34" charset="-79"/>
                <a:cs typeface="David" panose="020E0502060401010101" pitchFamily="34" charset="-79"/>
              </a:rPr>
              <a:t>Both styles of argument are used to construct strong hypotheses and </a:t>
            </a:r>
          </a:p>
          <a:p>
            <a:r>
              <a:rPr lang="en-US" b="0" dirty="0">
                <a:latin typeface="David" panose="020E0502060401010101" pitchFamily="34" charset="-79"/>
                <a:cs typeface="David" panose="020E0502060401010101" pitchFamily="34" charset="-79"/>
              </a:rPr>
              <a:t>thesis statements. </a:t>
            </a:r>
          </a:p>
          <a:p>
            <a:endParaRPr lang="en-US" b="0" dirty="0">
              <a:latin typeface="David" panose="020E0502060401010101" pitchFamily="34" charset="-79"/>
              <a:cs typeface="David" panose="020E0502060401010101" pitchFamily="34" charset="-79"/>
            </a:endParaRPr>
          </a:p>
          <a:p>
            <a:r>
              <a:rPr lang="en-US" b="0" dirty="0">
                <a:latin typeface="David" panose="020E0502060401010101" pitchFamily="34" charset="-79"/>
                <a:cs typeface="David" panose="020E0502060401010101" pitchFamily="34" charset="-79"/>
              </a:rPr>
              <a:t>Both systems arrive at conclusions assumed to establish a defendable truth.</a:t>
            </a:r>
          </a:p>
          <a:p>
            <a:endParaRPr lang="en-US" dirty="0">
              <a:latin typeface="David" panose="020E0502060401010101" pitchFamily="34" charset="-79"/>
              <a:cs typeface="David" panose="020E0502060401010101" pitchFamily="34" charset="-79"/>
            </a:endParaRPr>
          </a:p>
        </p:txBody>
      </p:sp>
      <p:sp>
        <p:nvSpPr>
          <p:cNvPr id="4" name="Date Placeholder 3">
            <a:extLst>
              <a:ext uri="{FF2B5EF4-FFF2-40B4-BE49-F238E27FC236}">
                <a16:creationId xmlns:a16="http://schemas.microsoft.com/office/drawing/2014/main" id="{CDA89366-AE72-449D-845E-789331D3B0F6}"/>
              </a:ext>
            </a:extLst>
          </p:cNvPr>
          <p:cNvSpPr>
            <a:spLocks noGrp="1"/>
          </p:cNvSpPr>
          <p:nvPr>
            <p:ph type="dt" sz="half" idx="10"/>
          </p:nvPr>
        </p:nvSpPr>
        <p:spPr/>
        <p:txBody>
          <a:bodyPr/>
          <a:lstStyle/>
          <a:p>
            <a:fld id="{68C880D7-FCD1-4942-AA1A-53F981F9D3C0}" type="datetime1">
              <a:rPr lang="en-US" smtClean="0"/>
              <a:t>1/8/2020</a:t>
            </a:fld>
            <a:endParaRPr lang="en-US"/>
          </a:p>
        </p:txBody>
      </p:sp>
      <p:sp>
        <p:nvSpPr>
          <p:cNvPr id="5" name="Slide Number Placeholder 4">
            <a:extLst>
              <a:ext uri="{FF2B5EF4-FFF2-40B4-BE49-F238E27FC236}">
                <a16:creationId xmlns:a16="http://schemas.microsoft.com/office/drawing/2014/main" id="{E512602B-8518-49F5-896A-22F84B4C1683}"/>
              </a:ext>
            </a:extLst>
          </p:cNvPr>
          <p:cNvSpPr>
            <a:spLocks noGrp="1"/>
          </p:cNvSpPr>
          <p:nvPr>
            <p:ph type="sldNum" sz="quarter" idx="12"/>
          </p:nvPr>
        </p:nvSpPr>
        <p:spPr/>
        <p:txBody>
          <a:bodyPr/>
          <a:lstStyle/>
          <a:p>
            <a:fld id="{B09DAEE4-1A28-408E-BD95-11E72AB83484}" type="slidenum">
              <a:rPr lang="en-US" smtClean="0"/>
              <a:t>2</a:t>
            </a:fld>
            <a:endParaRPr lang="en-US"/>
          </a:p>
        </p:txBody>
      </p:sp>
    </p:spTree>
    <p:extLst>
      <p:ext uri="{BB962C8B-B14F-4D97-AF65-F5344CB8AC3E}">
        <p14:creationId xmlns:p14="http://schemas.microsoft.com/office/powerpoint/2010/main" val="37374697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71E05D-CAED-4F96-8222-F8A3B3758604}"/>
              </a:ext>
            </a:extLst>
          </p:cNvPr>
          <p:cNvSpPr>
            <a:spLocks noGrp="1"/>
          </p:cNvSpPr>
          <p:nvPr>
            <p:ph type="title"/>
          </p:nvPr>
        </p:nvSpPr>
        <p:spPr/>
        <p:txBody>
          <a:bodyPr/>
          <a:lstStyle/>
          <a:p>
            <a:r>
              <a:rPr lang="en-US" dirty="0">
                <a:latin typeface="David" panose="020E0502060401010101" pitchFamily="34" charset="-79"/>
                <a:cs typeface="David" panose="020E0502060401010101" pitchFamily="34" charset="-79"/>
              </a:rPr>
              <a:t>Definition of </a:t>
            </a:r>
            <a:br>
              <a:rPr lang="en-US" dirty="0">
                <a:latin typeface="David" panose="020E0502060401010101" pitchFamily="34" charset="-79"/>
                <a:cs typeface="David" panose="020E0502060401010101" pitchFamily="34" charset="-79"/>
              </a:rPr>
            </a:br>
            <a:r>
              <a:rPr lang="en-US" i="1" dirty="0">
                <a:solidFill>
                  <a:srgbClr val="C00000"/>
                </a:solidFill>
                <a:latin typeface="David" panose="020E0502060401010101" pitchFamily="34" charset="-79"/>
                <a:cs typeface="David" panose="020E0502060401010101" pitchFamily="34" charset="-79"/>
              </a:rPr>
              <a:t>Deductive</a:t>
            </a:r>
            <a:r>
              <a:rPr lang="en-US" dirty="0">
                <a:latin typeface="David" panose="020E0502060401010101" pitchFamily="34" charset="-79"/>
                <a:cs typeface="David" panose="020E0502060401010101" pitchFamily="34" charset="-79"/>
              </a:rPr>
              <a:t> Arguments</a:t>
            </a:r>
          </a:p>
        </p:txBody>
      </p:sp>
      <p:sp>
        <p:nvSpPr>
          <p:cNvPr id="3" name="Content Placeholder 2">
            <a:extLst>
              <a:ext uri="{FF2B5EF4-FFF2-40B4-BE49-F238E27FC236}">
                <a16:creationId xmlns:a16="http://schemas.microsoft.com/office/drawing/2014/main" id="{81C79EB7-7EE5-468E-8CEE-3F3D32A49E58}"/>
              </a:ext>
            </a:extLst>
          </p:cNvPr>
          <p:cNvSpPr>
            <a:spLocks noGrp="1"/>
          </p:cNvSpPr>
          <p:nvPr>
            <p:ph idx="1"/>
          </p:nvPr>
        </p:nvSpPr>
        <p:spPr/>
        <p:txBody>
          <a:bodyPr/>
          <a:lstStyle/>
          <a:p>
            <a:pPr>
              <a:lnSpc>
                <a:spcPct val="100000"/>
              </a:lnSpc>
              <a:spcBef>
                <a:spcPts val="0"/>
              </a:spcBef>
            </a:pPr>
            <a:r>
              <a:rPr lang="en-US" dirty="0">
                <a:latin typeface="David" panose="020E0502060401010101" pitchFamily="34" charset="-79"/>
                <a:cs typeface="David" panose="020E0502060401010101" pitchFamily="34" charset="-79"/>
              </a:rPr>
              <a:t>Deduction</a:t>
            </a:r>
            <a:r>
              <a:rPr lang="en-US" b="0" dirty="0">
                <a:latin typeface="David" panose="020E0502060401010101" pitchFamily="34" charset="-79"/>
                <a:cs typeface="David" panose="020E0502060401010101" pitchFamily="34" charset="-79"/>
              </a:rPr>
              <a:t> is a style of argument which </a:t>
            </a:r>
            <a:br>
              <a:rPr lang="en-US" b="0" dirty="0">
                <a:latin typeface="David" panose="020E0502060401010101" pitchFamily="34" charset="-79"/>
                <a:cs typeface="David" panose="020E0502060401010101" pitchFamily="34" charset="-79"/>
              </a:rPr>
            </a:br>
            <a:r>
              <a:rPr lang="en-US" b="0" dirty="0">
                <a:latin typeface="David" panose="020E0502060401010101" pitchFamily="34" charset="-79"/>
                <a:cs typeface="David" panose="020E0502060401010101" pitchFamily="34" charset="-79"/>
              </a:rPr>
              <a:t>draws conclusions from evidence assumed to be true; the results are expected to be valid and based on truth.</a:t>
            </a:r>
          </a:p>
          <a:p>
            <a:pPr>
              <a:lnSpc>
                <a:spcPct val="100000"/>
              </a:lnSpc>
              <a:spcBef>
                <a:spcPts val="0"/>
              </a:spcBef>
            </a:pPr>
            <a:endParaRPr lang="en-US" b="0" dirty="0">
              <a:latin typeface="David" panose="020E0502060401010101" pitchFamily="34" charset="-79"/>
              <a:cs typeface="David" panose="020E0502060401010101" pitchFamily="34" charset="-79"/>
            </a:endParaRPr>
          </a:p>
          <a:p>
            <a:pPr>
              <a:lnSpc>
                <a:spcPct val="100000"/>
              </a:lnSpc>
              <a:spcBef>
                <a:spcPts val="0"/>
              </a:spcBef>
            </a:pPr>
            <a:r>
              <a:rPr lang="en-US" b="0" dirty="0">
                <a:latin typeface="David" panose="020E0502060401010101" pitchFamily="34" charset="-79"/>
                <a:cs typeface="David" panose="020E0502060401010101" pitchFamily="34" charset="-79"/>
              </a:rPr>
              <a:t>Information provided must move from </a:t>
            </a:r>
            <a:br>
              <a:rPr lang="en-US" b="0" dirty="0">
                <a:latin typeface="David" panose="020E0502060401010101" pitchFamily="34" charset="-79"/>
                <a:cs typeface="David" panose="020E0502060401010101" pitchFamily="34" charset="-79"/>
              </a:rPr>
            </a:br>
            <a:r>
              <a:rPr lang="en-US" b="0" dirty="0">
                <a:solidFill>
                  <a:srgbClr val="C00000"/>
                </a:solidFill>
                <a:latin typeface="David" panose="020E0502060401010101" pitchFamily="34" charset="-79"/>
                <a:cs typeface="David" panose="020E0502060401010101" pitchFamily="34" charset="-79"/>
              </a:rPr>
              <a:t>general observations </a:t>
            </a:r>
            <a:r>
              <a:rPr lang="en-US" b="0" dirty="0">
                <a:latin typeface="David" panose="020E0502060401010101" pitchFamily="34" charset="-79"/>
                <a:cs typeface="David" panose="020E0502060401010101" pitchFamily="34" charset="-79"/>
              </a:rPr>
              <a:t>to </a:t>
            </a:r>
            <a:r>
              <a:rPr lang="en-US" b="0" dirty="0">
                <a:solidFill>
                  <a:srgbClr val="C00000"/>
                </a:solidFill>
                <a:latin typeface="David" panose="020E0502060401010101" pitchFamily="34" charset="-79"/>
                <a:cs typeface="David" panose="020E0502060401010101" pitchFamily="34" charset="-79"/>
              </a:rPr>
              <a:t>specific notions</a:t>
            </a:r>
            <a:r>
              <a:rPr lang="en-US" b="0" dirty="0">
                <a:latin typeface="David" panose="020E0502060401010101" pitchFamily="34" charset="-79"/>
                <a:cs typeface="David" panose="020E0502060401010101" pitchFamily="34" charset="-79"/>
              </a:rPr>
              <a:t>. </a:t>
            </a:r>
          </a:p>
          <a:p>
            <a:pPr>
              <a:lnSpc>
                <a:spcPct val="100000"/>
              </a:lnSpc>
              <a:spcBef>
                <a:spcPts val="0"/>
              </a:spcBef>
            </a:pPr>
            <a:endParaRPr lang="en-US" b="0" dirty="0">
              <a:latin typeface="David" panose="020E0502060401010101" pitchFamily="34" charset="-79"/>
              <a:cs typeface="David" panose="020E0502060401010101" pitchFamily="34" charset="-79"/>
            </a:endParaRPr>
          </a:p>
          <a:p>
            <a:pPr>
              <a:lnSpc>
                <a:spcPct val="100000"/>
              </a:lnSpc>
              <a:spcBef>
                <a:spcPts val="0"/>
              </a:spcBef>
            </a:pPr>
            <a:r>
              <a:rPr lang="en-US" b="0" dirty="0">
                <a:latin typeface="David" panose="020E0502060401010101" pitchFamily="34" charset="-79"/>
                <a:cs typeface="David" panose="020E0502060401010101" pitchFamily="34" charset="-79"/>
              </a:rPr>
              <a:t>Consider Sherlock Holmes, the classic example, taking evidence from a scene to </a:t>
            </a:r>
            <a:r>
              <a:rPr lang="en-US" b="0" dirty="0">
                <a:solidFill>
                  <a:srgbClr val="C00000"/>
                </a:solidFill>
                <a:latin typeface="David" panose="020E0502060401010101" pitchFamily="34" charset="-79"/>
                <a:cs typeface="David" panose="020E0502060401010101" pitchFamily="34" charset="-79"/>
              </a:rPr>
              <a:t>deduce</a:t>
            </a:r>
            <a:r>
              <a:rPr lang="en-US" b="0" dirty="0">
                <a:latin typeface="David" panose="020E0502060401010101" pitchFamily="34" charset="-79"/>
                <a:cs typeface="David" panose="020E0502060401010101" pitchFamily="34" charset="-79"/>
              </a:rPr>
              <a:t> the criminal mastermind behind the crime; highly skilled in logic and reason.</a:t>
            </a:r>
          </a:p>
          <a:p>
            <a:pPr>
              <a:lnSpc>
                <a:spcPct val="100000"/>
              </a:lnSpc>
              <a:spcBef>
                <a:spcPts val="0"/>
              </a:spcBef>
            </a:pPr>
            <a:endParaRPr lang="en-US" dirty="0">
              <a:latin typeface="David" panose="020E0502060401010101" pitchFamily="34" charset="-79"/>
              <a:cs typeface="David" panose="020E0502060401010101" pitchFamily="34" charset="-79"/>
            </a:endParaRPr>
          </a:p>
        </p:txBody>
      </p:sp>
      <p:sp>
        <p:nvSpPr>
          <p:cNvPr id="4" name="Date Placeholder 3">
            <a:extLst>
              <a:ext uri="{FF2B5EF4-FFF2-40B4-BE49-F238E27FC236}">
                <a16:creationId xmlns:a16="http://schemas.microsoft.com/office/drawing/2014/main" id="{CDA89366-AE72-449D-845E-789331D3B0F6}"/>
              </a:ext>
            </a:extLst>
          </p:cNvPr>
          <p:cNvSpPr>
            <a:spLocks noGrp="1"/>
          </p:cNvSpPr>
          <p:nvPr>
            <p:ph type="dt" sz="half" idx="10"/>
          </p:nvPr>
        </p:nvSpPr>
        <p:spPr/>
        <p:txBody>
          <a:bodyPr/>
          <a:lstStyle/>
          <a:p>
            <a:fld id="{68C880D7-FCD1-4942-AA1A-53F981F9D3C0}" type="datetime1">
              <a:rPr lang="en-US" smtClean="0"/>
              <a:t>1/8/2020</a:t>
            </a:fld>
            <a:endParaRPr lang="en-US"/>
          </a:p>
        </p:txBody>
      </p:sp>
      <p:sp>
        <p:nvSpPr>
          <p:cNvPr id="5" name="Slide Number Placeholder 4">
            <a:extLst>
              <a:ext uri="{FF2B5EF4-FFF2-40B4-BE49-F238E27FC236}">
                <a16:creationId xmlns:a16="http://schemas.microsoft.com/office/drawing/2014/main" id="{E512602B-8518-49F5-896A-22F84B4C1683}"/>
              </a:ext>
            </a:extLst>
          </p:cNvPr>
          <p:cNvSpPr>
            <a:spLocks noGrp="1"/>
          </p:cNvSpPr>
          <p:nvPr>
            <p:ph type="sldNum" sz="quarter" idx="12"/>
          </p:nvPr>
        </p:nvSpPr>
        <p:spPr/>
        <p:txBody>
          <a:bodyPr/>
          <a:lstStyle/>
          <a:p>
            <a:fld id="{B09DAEE4-1A28-408E-BD95-11E72AB83484}" type="slidenum">
              <a:rPr lang="en-US" smtClean="0"/>
              <a:t>3</a:t>
            </a:fld>
            <a:endParaRPr lang="en-US"/>
          </a:p>
        </p:txBody>
      </p:sp>
    </p:spTree>
    <p:extLst>
      <p:ext uri="{BB962C8B-B14F-4D97-AF65-F5344CB8AC3E}">
        <p14:creationId xmlns:p14="http://schemas.microsoft.com/office/powerpoint/2010/main" val="29799470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71E05D-CAED-4F96-8222-F8A3B3758604}"/>
              </a:ext>
            </a:extLst>
          </p:cNvPr>
          <p:cNvSpPr>
            <a:spLocks noGrp="1"/>
          </p:cNvSpPr>
          <p:nvPr>
            <p:ph type="title"/>
          </p:nvPr>
        </p:nvSpPr>
        <p:spPr/>
        <p:txBody>
          <a:bodyPr/>
          <a:lstStyle/>
          <a:p>
            <a:r>
              <a:rPr lang="en-US" i="1" dirty="0">
                <a:solidFill>
                  <a:srgbClr val="C00000"/>
                </a:solidFill>
                <a:latin typeface="David" panose="020E0502060401010101" pitchFamily="34" charset="-79"/>
                <a:cs typeface="David" panose="020E0502060401010101" pitchFamily="34" charset="-79"/>
              </a:rPr>
              <a:t>Deductive</a:t>
            </a:r>
            <a:r>
              <a:rPr lang="en-US" dirty="0">
                <a:latin typeface="David" panose="020E0502060401010101" pitchFamily="34" charset="-79"/>
                <a:cs typeface="David" panose="020E0502060401010101" pitchFamily="34" charset="-79"/>
              </a:rPr>
              <a:t> Arguments</a:t>
            </a:r>
          </a:p>
        </p:txBody>
      </p:sp>
      <p:sp>
        <p:nvSpPr>
          <p:cNvPr id="3" name="Content Placeholder 2">
            <a:extLst>
              <a:ext uri="{FF2B5EF4-FFF2-40B4-BE49-F238E27FC236}">
                <a16:creationId xmlns:a16="http://schemas.microsoft.com/office/drawing/2014/main" id="{81C79EB7-7EE5-468E-8CEE-3F3D32A49E58}"/>
              </a:ext>
            </a:extLst>
          </p:cNvPr>
          <p:cNvSpPr>
            <a:spLocks noGrp="1"/>
          </p:cNvSpPr>
          <p:nvPr>
            <p:ph idx="1"/>
          </p:nvPr>
        </p:nvSpPr>
        <p:spPr/>
        <p:txBody>
          <a:bodyPr/>
          <a:lstStyle/>
          <a:p>
            <a:pPr>
              <a:lnSpc>
                <a:spcPct val="100000"/>
              </a:lnSpc>
              <a:spcBef>
                <a:spcPts val="0"/>
              </a:spcBef>
            </a:pPr>
            <a:endParaRPr lang="en-US" sz="2000" b="0" dirty="0">
              <a:latin typeface="David" panose="020E0502060401010101" pitchFamily="34" charset="-79"/>
              <a:cs typeface="David" panose="020E0502060401010101" pitchFamily="34" charset="-79"/>
            </a:endParaRPr>
          </a:p>
          <a:p>
            <a:pPr>
              <a:lnSpc>
                <a:spcPct val="100000"/>
              </a:lnSpc>
              <a:spcBef>
                <a:spcPts val="0"/>
              </a:spcBef>
            </a:pPr>
            <a:r>
              <a:rPr lang="en-US" sz="2000" b="0" dirty="0">
                <a:latin typeface="David" panose="020E0502060401010101" pitchFamily="34" charset="-79"/>
                <a:cs typeface="David" panose="020E0502060401010101" pitchFamily="34" charset="-79"/>
              </a:rPr>
              <a:t>Years ago in a remote part of a Pacific island nation, an international aid agency donated a hospital. This was a brand new purpose built facility that would serve a large community that at that point had no health care. The architecture was of the highest modern standards and the hospital was built on land well away from the river to avoid seasonal flooding. It was constructed of materials which were able to withstand the extremes of temperature and climate in the region. The opening was a great occasion. Officials and important people came from far and wide for the event. There were politicians who made speeches to praise the project. They said that it was a major development for the area and would radically change the lives of the people. Sadly, however, it was never used. The government lacked the funds to equip or staff the hospital. Moreover, the building itself was located far away from the river, which was the main means of transport for local people, so access was almost impossible.</a:t>
            </a:r>
            <a:r>
              <a:rPr lang="en-US" sz="2000" dirty="0">
                <a:latin typeface="David" panose="020E0502060401010101" pitchFamily="34" charset="-79"/>
                <a:cs typeface="David" panose="020E0502060401010101" pitchFamily="34" charset="-79"/>
              </a:rPr>
              <a:t> This health facility remained empty and unused. Many foreign aid projects fail because of poor planning, thereby wasting huge amounts of money.  	</a:t>
            </a:r>
            <a:r>
              <a:rPr lang="en-US" sz="1400" b="0" dirty="0">
                <a:latin typeface="David" panose="020E0502060401010101" pitchFamily="34" charset="-79"/>
                <a:cs typeface="David" panose="020E0502060401010101" pitchFamily="34" charset="-79"/>
              </a:rPr>
              <a:t>(</a:t>
            </a:r>
            <a:r>
              <a:rPr lang="en-US" sz="1400" b="0" dirty="0">
                <a:latin typeface="David" panose="020E0502060401010101" pitchFamily="34" charset="-79"/>
                <a:cs typeface="David" panose="020E0502060401010101" pitchFamily="34" charset="-79"/>
                <a:hlinkClick r:id="rId2"/>
              </a:rPr>
              <a:t>https://warwick.ac.uk/fac/soc/al/globalpad/openhouse/academicenglishskills/writing/writingstyle/inductive/</a:t>
            </a:r>
            <a:r>
              <a:rPr lang="en-US" sz="1400" b="0" dirty="0">
                <a:latin typeface="David" panose="020E0502060401010101" pitchFamily="34" charset="-79"/>
                <a:cs typeface="David" panose="020E0502060401010101" pitchFamily="34" charset="-79"/>
              </a:rPr>
              <a:t>)</a:t>
            </a:r>
          </a:p>
        </p:txBody>
      </p:sp>
      <p:sp>
        <p:nvSpPr>
          <p:cNvPr id="4" name="Date Placeholder 3">
            <a:extLst>
              <a:ext uri="{FF2B5EF4-FFF2-40B4-BE49-F238E27FC236}">
                <a16:creationId xmlns:a16="http://schemas.microsoft.com/office/drawing/2014/main" id="{CDA89366-AE72-449D-845E-789331D3B0F6}"/>
              </a:ext>
            </a:extLst>
          </p:cNvPr>
          <p:cNvSpPr>
            <a:spLocks noGrp="1"/>
          </p:cNvSpPr>
          <p:nvPr>
            <p:ph type="dt" sz="half" idx="10"/>
          </p:nvPr>
        </p:nvSpPr>
        <p:spPr/>
        <p:txBody>
          <a:bodyPr/>
          <a:lstStyle/>
          <a:p>
            <a:fld id="{68C880D7-FCD1-4942-AA1A-53F981F9D3C0}" type="datetime1">
              <a:rPr lang="en-US" smtClean="0"/>
              <a:t>1/8/2020</a:t>
            </a:fld>
            <a:endParaRPr lang="en-US"/>
          </a:p>
        </p:txBody>
      </p:sp>
      <p:sp>
        <p:nvSpPr>
          <p:cNvPr id="5" name="Slide Number Placeholder 4">
            <a:extLst>
              <a:ext uri="{FF2B5EF4-FFF2-40B4-BE49-F238E27FC236}">
                <a16:creationId xmlns:a16="http://schemas.microsoft.com/office/drawing/2014/main" id="{E512602B-8518-49F5-896A-22F84B4C1683}"/>
              </a:ext>
            </a:extLst>
          </p:cNvPr>
          <p:cNvSpPr>
            <a:spLocks noGrp="1"/>
          </p:cNvSpPr>
          <p:nvPr>
            <p:ph type="sldNum" sz="quarter" idx="12"/>
          </p:nvPr>
        </p:nvSpPr>
        <p:spPr/>
        <p:txBody>
          <a:bodyPr/>
          <a:lstStyle/>
          <a:p>
            <a:fld id="{B09DAEE4-1A28-408E-BD95-11E72AB83484}" type="slidenum">
              <a:rPr lang="en-US" smtClean="0"/>
              <a:t>4</a:t>
            </a:fld>
            <a:endParaRPr lang="en-US"/>
          </a:p>
        </p:txBody>
      </p:sp>
    </p:spTree>
    <p:extLst>
      <p:ext uri="{BB962C8B-B14F-4D97-AF65-F5344CB8AC3E}">
        <p14:creationId xmlns:p14="http://schemas.microsoft.com/office/powerpoint/2010/main" val="10260218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71E05D-CAED-4F96-8222-F8A3B3758604}"/>
              </a:ext>
            </a:extLst>
          </p:cNvPr>
          <p:cNvSpPr>
            <a:spLocks noGrp="1"/>
          </p:cNvSpPr>
          <p:nvPr>
            <p:ph type="title"/>
          </p:nvPr>
        </p:nvSpPr>
        <p:spPr/>
        <p:txBody>
          <a:bodyPr/>
          <a:lstStyle/>
          <a:p>
            <a:r>
              <a:rPr lang="en-US" dirty="0">
                <a:latin typeface="David" panose="020E0502060401010101" pitchFamily="34" charset="-79"/>
                <a:cs typeface="David" panose="020E0502060401010101" pitchFamily="34" charset="-79"/>
              </a:rPr>
              <a:t>Definition of </a:t>
            </a:r>
            <a:br>
              <a:rPr lang="en-US" dirty="0">
                <a:latin typeface="David" panose="020E0502060401010101" pitchFamily="34" charset="-79"/>
                <a:cs typeface="David" panose="020E0502060401010101" pitchFamily="34" charset="-79"/>
              </a:rPr>
            </a:br>
            <a:r>
              <a:rPr lang="en-US" i="1" dirty="0">
                <a:solidFill>
                  <a:srgbClr val="C00000"/>
                </a:solidFill>
                <a:latin typeface="David" panose="020E0502060401010101" pitchFamily="34" charset="-79"/>
                <a:cs typeface="David" panose="020E0502060401010101" pitchFamily="34" charset="-79"/>
              </a:rPr>
              <a:t>Inductive</a:t>
            </a:r>
            <a:r>
              <a:rPr lang="en-US" dirty="0">
                <a:latin typeface="David" panose="020E0502060401010101" pitchFamily="34" charset="-79"/>
                <a:cs typeface="David" panose="020E0502060401010101" pitchFamily="34" charset="-79"/>
              </a:rPr>
              <a:t> Arguments</a:t>
            </a:r>
          </a:p>
        </p:txBody>
      </p:sp>
      <p:sp>
        <p:nvSpPr>
          <p:cNvPr id="3" name="Content Placeholder 2">
            <a:extLst>
              <a:ext uri="{FF2B5EF4-FFF2-40B4-BE49-F238E27FC236}">
                <a16:creationId xmlns:a16="http://schemas.microsoft.com/office/drawing/2014/main" id="{81C79EB7-7EE5-468E-8CEE-3F3D32A49E58}"/>
              </a:ext>
            </a:extLst>
          </p:cNvPr>
          <p:cNvSpPr>
            <a:spLocks noGrp="1"/>
          </p:cNvSpPr>
          <p:nvPr>
            <p:ph idx="1"/>
          </p:nvPr>
        </p:nvSpPr>
        <p:spPr/>
        <p:txBody>
          <a:bodyPr/>
          <a:lstStyle/>
          <a:p>
            <a:r>
              <a:rPr lang="en-US" dirty="0">
                <a:latin typeface="David" panose="020E0502060401010101" pitchFamily="34" charset="-79"/>
                <a:cs typeface="David" panose="020E0502060401010101" pitchFamily="34" charset="-79"/>
              </a:rPr>
              <a:t>Induction </a:t>
            </a:r>
            <a:r>
              <a:rPr lang="en-US" b="0" dirty="0">
                <a:latin typeface="David" panose="020E0502060401010101" pitchFamily="34" charset="-79"/>
                <a:cs typeface="David" panose="020E0502060401010101" pitchFamily="34" charset="-79"/>
              </a:rPr>
              <a:t>is a style of argument which moves </a:t>
            </a:r>
            <a:br>
              <a:rPr lang="en-US" b="0" dirty="0">
                <a:latin typeface="David" panose="020E0502060401010101" pitchFamily="34" charset="-79"/>
                <a:cs typeface="David" panose="020E0502060401010101" pitchFamily="34" charset="-79"/>
              </a:rPr>
            </a:br>
            <a:r>
              <a:rPr lang="en-US" b="0" dirty="0">
                <a:latin typeface="David" panose="020E0502060401010101" pitchFamily="34" charset="-79"/>
                <a:cs typeface="David" panose="020E0502060401010101" pitchFamily="34" charset="-79"/>
              </a:rPr>
              <a:t>from </a:t>
            </a:r>
            <a:r>
              <a:rPr lang="en-US" b="0" dirty="0">
                <a:solidFill>
                  <a:srgbClr val="C00000"/>
                </a:solidFill>
                <a:latin typeface="David" panose="020E0502060401010101" pitchFamily="34" charset="-79"/>
                <a:cs typeface="David" panose="020E0502060401010101" pitchFamily="34" charset="-79"/>
              </a:rPr>
              <a:t>specific</a:t>
            </a:r>
            <a:r>
              <a:rPr lang="en-US" b="0" dirty="0">
                <a:latin typeface="David" panose="020E0502060401010101" pitchFamily="34" charset="-79"/>
                <a:cs typeface="David" panose="020E0502060401010101" pitchFamily="34" charset="-79"/>
              </a:rPr>
              <a:t> facts (or basic observations of an event) </a:t>
            </a:r>
            <a:br>
              <a:rPr lang="en-US" b="0" dirty="0">
                <a:latin typeface="David" panose="020E0502060401010101" pitchFamily="34" charset="-79"/>
                <a:cs typeface="David" panose="020E0502060401010101" pitchFamily="34" charset="-79"/>
              </a:rPr>
            </a:br>
            <a:r>
              <a:rPr lang="en-US" b="0" dirty="0">
                <a:latin typeface="David" panose="020E0502060401010101" pitchFamily="34" charset="-79"/>
                <a:cs typeface="David" panose="020E0502060401010101" pitchFamily="34" charset="-79"/>
              </a:rPr>
              <a:t>to </a:t>
            </a:r>
            <a:r>
              <a:rPr lang="en-US" b="0" dirty="0">
                <a:solidFill>
                  <a:srgbClr val="C00000"/>
                </a:solidFill>
                <a:latin typeface="David" panose="020E0502060401010101" pitchFamily="34" charset="-79"/>
                <a:cs typeface="David" panose="020E0502060401010101" pitchFamily="34" charset="-79"/>
              </a:rPr>
              <a:t>generalities</a:t>
            </a:r>
            <a:r>
              <a:rPr lang="en-US" b="0" dirty="0">
                <a:latin typeface="David" panose="020E0502060401010101" pitchFamily="34" charset="-79"/>
                <a:cs typeface="David" panose="020E0502060401010101" pitchFamily="34" charset="-79"/>
              </a:rPr>
              <a:t>. </a:t>
            </a:r>
          </a:p>
          <a:p>
            <a:endParaRPr lang="en-US" b="0" dirty="0">
              <a:latin typeface="David" panose="020E0502060401010101" pitchFamily="34" charset="-79"/>
              <a:cs typeface="David" panose="020E0502060401010101" pitchFamily="34" charset="-79"/>
            </a:endParaRPr>
          </a:p>
          <a:p>
            <a:r>
              <a:rPr lang="en-US" b="0" dirty="0">
                <a:latin typeface="David" panose="020E0502060401010101" pitchFamily="34" charset="-79"/>
                <a:cs typeface="David" panose="020E0502060401010101" pitchFamily="34" charset="-79"/>
              </a:rPr>
              <a:t>Such arguments can be based on personal experiences and then applied to broader conclusions resolving issues within global society or a smaller, individual community.</a:t>
            </a:r>
          </a:p>
          <a:p>
            <a:endParaRPr lang="en-US" b="0" dirty="0">
              <a:solidFill>
                <a:srgbClr val="C00000"/>
              </a:solidFill>
              <a:latin typeface="David" panose="020E0502060401010101" pitchFamily="34" charset="-79"/>
              <a:cs typeface="David" panose="020E0502060401010101" pitchFamily="34" charset="-79"/>
            </a:endParaRPr>
          </a:p>
          <a:p>
            <a:r>
              <a:rPr lang="en-US" b="0" dirty="0">
                <a:solidFill>
                  <a:srgbClr val="C00000"/>
                </a:solidFill>
                <a:latin typeface="David" panose="020E0502060401010101" pitchFamily="34" charset="-79"/>
                <a:cs typeface="David" panose="020E0502060401010101" pitchFamily="34" charset="-79"/>
              </a:rPr>
              <a:t>Moral </a:t>
            </a:r>
            <a:r>
              <a:rPr lang="en-US" b="0" dirty="0">
                <a:latin typeface="David" panose="020E0502060401010101" pitchFamily="34" charset="-79"/>
                <a:cs typeface="David" panose="020E0502060401010101" pitchFamily="34" charset="-79"/>
              </a:rPr>
              <a:t>or </a:t>
            </a:r>
            <a:r>
              <a:rPr lang="en-US" b="0" dirty="0">
                <a:solidFill>
                  <a:srgbClr val="C00000"/>
                </a:solidFill>
                <a:latin typeface="David" panose="020E0502060401010101" pitchFamily="34" charset="-79"/>
                <a:cs typeface="David" panose="020E0502060401010101" pitchFamily="34" charset="-79"/>
              </a:rPr>
              <a:t>ethical</a:t>
            </a:r>
            <a:r>
              <a:rPr lang="en-US" b="0" dirty="0">
                <a:latin typeface="David" panose="020E0502060401010101" pitchFamily="34" charset="-79"/>
                <a:cs typeface="David" panose="020E0502060401010101" pitchFamily="34" charset="-79"/>
              </a:rPr>
              <a:t> themes work best with inductive arguments. </a:t>
            </a:r>
          </a:p>
          <a:p>
            <a:endParaRPr lang="en-US" dirty="0">
              <a:latin typeface="David" panose="020E0502060401010101" pitchFamily="34" charset="-79"/>
              <a:cs typeface="David" panose="020E0502060401010101" pitchFamily="34" charset="-79"/>
            </a:endParaRPr>
          </a:p>
          <a:p>
            <a:pPr>
              <a:lnSpc>
                <a:spcPct val="100000"/>
              </a:lnSpc>
              <a:spcBef>
                <a:spcPts val="0"/>
              </a:spcBef>
            </a:pPr>
            <a:endParaRPr lang="en-US" dirty="0">
              <a:latin typeface="David" panose="020E0502060401010101" pitchFamily="34" charset="-79"/>
              <a:cs typeface="David" panose="020E0502060401010101" pitchFamily="34" charset="-79"/>
            </a:endParaRPr>
          </a:p>
        </p:txBody>
      </p:sp>
      <p:sp>
        <p:nvSpPr>
          <p:cNvPr id="4" name="Date Placeholder 3">
            <a:extLst>
              <a:ext uri="{FF2B5EF4-FFF2-40B4-BE49-F238E27FC236}">
                <a16:creationId xmlns:a16="http://schemas.microsoft.com/office/drawing/2014/main" id="{CDA89366-AE72-449D-845E-789331D3B0F6}"/>
              </a:ext>
            </a:extLst>
          </p:cNvPr>
          <p:cNvSpPr>
            <a:spLocks noGrp="1"/>
          </p:cNvSpPr>
          <p:nvPr>
            <p:ph type="dt" sz="half" idx="10"/>
          </p:nvPr>
        </p:nvSpPr>
        <p:spPr/>
        <p:txBody>
          <a:bodyPr/>
          <a:lstStyle/>
          <a:p>
            <a:fld id="{68C880D7-FCD1-4942-AA1A-53F981F9D3C0}" type="datetime1">
              <a:rPr lang="en-US" smtClean="0"/>
              <a:t>1/8/2020</a:t>
            </a:fld>
            <a:endParaRPr lang="en-US"/>
          </a:p>
        </p:txBody>
      </p:sp>
      <p:sp>
        <p:nvSpPr>
          <p:cNvPr id="5" name="Slide Number Placeholder 4">
            <a:extLst>
              <a:ext uri="{FF2B5EF4-FFF2-40B4-BE49-F238E27FC236}">
                <a16:creationId xmlns:a16="http://schemas.microsoft.com/office/drawing/2014/main" id="{E512602B-8518-49F5-896A-22F84B4C1683}"/>
              </a:ext>
            </a:extLst>
          </p:cNvPr>
          <p:cNvSpPr>
            <a:spLocks noGrp="1"/>
          </p:cNvSpPr>
          <p:nvPr>
            <p:ph type="sldNum" sz="quarter" idx="12"/>
          </p:nvPr>
        </p:nvSpPr>
        <p:spPr/>
        <p:txBody>
          <a:bodyPr/>
          <a:lstStyle/>
          <a:p>
            <a:fld id="{B09DAEE4-1A28-408E-BD95-11E72AB83484}" type="slidenum">
              <a:rPr lang="en-US" smtClean="0"/>
              <a:t>5</a:t>
            </a:fld>
            <a:endParaRPr lang="en-US"/>
          </a:p>
        </p:txBody>
      </p:sp>
    </p:spTree>
    <p:extLst>
      <p:ext uri="{BB962C8B-B14F-4D97-AF65-F5344CB8AC3E}">
        <p14:creationId xmlns:p14="http://schemas.microsoft.com/office/powerpoint/2010/main" val="20445743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71E05D-CAED-4F96-8222-F8A3B3758604}"/>
              </a:ext>
            </a:extLst>
          </p:cNvPr>
          <p:cNvSpPr>
            <a:spLocks noGrp="1"/>
          </p:cNvSpPr>
          <p:nvPr>
            <p:ph type="title"/>
          </p:nvPr>
        </p:nvSpPr>
        <p:spPr/>
        <p:txBody>
          <a:bodyPr/>
          <a:lstStyle/>
          <a:p>
            <a:r>
              <a:rPr lang="en-US" dirty="0">
                <a:latin typeface="David" panose="020E0502060401010101" pitchFamily="34" charset="-79"/>
                <a:cs typeface="David" panose="020E0502060401010101" pitchFamily="34" charset="-79"/>
              </a:rPr>
              <a:t>Francis Bacon</a:t>
            </a:r>
          </a:p>
        </p:txBody>
      </p:sp>
      <p:sp>
        <p:nvSpPr>
          <p:cNvPr id="3" name="Content Placeholder 2">
            <a:extLst>
              <a:ext uri="{FF2B5EF4-FFF2-40B4-BE49-F238E27FC236}">
                <a16:creationId xmlns:a16="http://schemas.microsoft.com/office/drawing/2014/main" id="{81C79EB7-7EE5-468E-8CEE-3F3D32A49E58}"/>
              </a:ext>
            </a:extLst>
          </p:cNvPr>
          <p:cNvSpPr>
            <a:spLocks noGrp="1"/>
          </p:cNvSpPr>
          <p:nvPr>
            <p:ph idx="1"/>
          </p:nvPr>
        </p:nvSpPr>
        <p:spPr/>
        <p:txBody>
          <a:bodyPr/>
          <a:lstStyle/>
          <a:p>
            <a:r>
              <a:rPr lang="en-US" dirty="0">
                <a:latin typeface="David" panose="020E0502060401010101" pitchFamily="34" charset="-79"/>
                <a:cs typeface="David" panose="020E0502060401010101" pitchFamily="34" charset="-79"/>
              </a:rPr>
              <a:t>In his collected essays, published in the 17th Century, </a:t>
            </a:r>
            <a:br>
              <a:rPr lang="en-US" dirty="0">
                <a:latin typeface="David" panose="020E0502060401010101" pitchFamily="34" charset="-79"/>
                <a:cs typeface="David" panose="020E0502060401010101" pitchFamily="34" charset="-79"/>
              </a:rPr>
            </a:br>
            <a:r>
              <a:rPr lang="en-US" dirty="0">
                <a:latin typeface="David" panose="020E0502060401010101" pitchFamily="34" charset="-79"/>
                <a:cs typeface="David" panose="020E0502060401010101" pitchFamily="34" charset="-79"/>
              </a:rPr>
              <a:t>Bacon discusses various philosophical and abstract concepts, </a:t>
            </a:r>
            <a:br>
              <a:rPr lang="en-US" dirty="0">
                <a:latin typeface="David" panose="020E0502060401010101" pitchFamily="34" charset="-79"/>
                <a:cs typeface="David" panose="020E0502060401010101" pitchFamily="34" charset="-79"/>
              </a:rPr>
            </a:br>
            <a:r>
              <a:rPr lang="en-US" dirty="0">
                <a:latin typeface="David" panose="020E0502060401010101" pitchFamily="34" charset="-79"/>
                <a:cs typeface="David" panose="020E0502060401010101" pitchFamily="34" charset="-79"/>
              </a:rPr>
              <a:t>such as “Of Truth.”</a:t>
            </a:r>
          </a:p>
          <a:p>
            <a:r>
              <a:rPr lang="en-US" b="0" dirty="0">
                <a:latin typeface="David" panose="020E0502060401010101" pitchFamily="34" charset="-79"/>
                <a:cs typeface="David" panose="020E0502060401010101" pitchFamily="34" charset="-79"/>
              </a:rPr>
              <a:t>Bacon uses an inductive rationale to explain and define </a:t>
            </a:r>
            <a:br>
              <a:rPr lang="en-US" b="0" dirty="0">
                <a:latin typeface="David" panose="020E0502060401010101" pitchFamily="34" charset="-79"/>
                <a:cs typeface="David" panose="020E0502060401010101" pitchFamily="34" charset="-79"/>
              </a:rPr>
            </a:br>
            <a:r>
              <a:rPr lang="en-US" b="0" dirty="0">
                <a:latin typeface="David" panose="020E0502060401010101" pitchFamily="34" charset="-79"/>
                <a:cs typeface="David" panose="020E0502060401010101" pitchFamily="34" charset="-79"/>
              </a:rPr>
              <a:t>the concept of “truth.” </a:t>
            </a:r>
          </a:p>
          <a:p>
            <a:r>
              <a:rPr lang="en-US" b="0" dirty="0">
                <a:latin typeface="David" panose="020E0502060401010101" pitchFamily="34" charset="-79"/>
                <a:cs typeface="David" panose="020E0502060401010101" pitchFamily="34" charset="-79"/>
              </a:rPr>
              <a:t>• He explores various ethical issues of   </a:t>
            </a:r>
            <a:br>
              <a:rPr lang="en-US" b="0" dirty="0">
                <a:latin typeface="David" panose="020E0502060401010101" pitchFamily="34" charset="-79"/>
                <a:cs typeface="David" panose="020E0502060401010101" pitchFamily="34" charset="-79"/>
              </a:rPr>
            </a:br>
            <a:r>
              <a:rPr lang="en-US" b="0" dirty="0">
                <a:latin typeface="David" panose="020E0502060401010101" pitchFamily="34" charset="-79"/>
                <a:cs typeface="David" panose="020E0502060401010101" pitchFamily="34" charset="-79"/>
              </a:rPr>
              <a:t>   the human thought process.</a:t>
            </a:r>
          </a:p>
          <a:p>
            <a:r>
              <a:rPr lang="en-US" b="0" dirty="0">
                <a:latin typeface="David" panose="020E0502060401010101" pitchFamily="34" charset="-79"/>
                <a:cs typeface="David" panose="020E0502060401010101" pitchFamily="34" charset="-79"/>
              </a:rPr>
              <a:t>• He moves from a specific notions to </a:t>
            </a:r>
            <a:br>
              <a:rPr lang="en-US" b="0" dirty="0">
                <a:latin typeface="David" panose="020E0502060401010101" pitchFamily="34" charset="-79"/>
                <a:cs typeface="David" panose="020E0502060401010101" pitchFamily="34" charset="-79"/>
              </a:rPr>
            </a:br>
            <a:r>
              <a:rPr lang="en-US" b="0" dirty="0">
                <a:latin typeface="David" panose="020E0502060401010101" pitchFamily="34" charset="-79"/>
                <a:cs typeface="David" panose="020E0502060401010101" pitchFamily="34" charset="-79"/>
              </a:rPr>
              <a:t>   general commentary.</a:t>
            </a:r>
          </a:p>
          <a:p>
            <a:endParaRPr lang="en-US" dirty="0">
              <a:latin typeface="David" panose="020E0502060401010101" pitchFamily="34" charset="-79"/>
              <a:cs typeface="David" panose="020E0502060401010101" pitchFamily="34" charset="-79"/>
            </a:endParaRPr>
          </a:p>
          <a:p>
            <a:pPr>
              <a:lnSpc>
                <a:spcPct val="100000"/>
              </a:lnSpc>
              <a:spcBef>
                <a:spcPts val="0"/>
              </a:spcBef>
            </a:pPr>
            <a:endParaRPr lang="en-US" dirty="0">
              <a:latin typeface="David" panose="020E0502060401010101" pitchFamily="34" charset="-79"/>
              <a:cs typeface="David" panose="020E0502060401010101" pitchFamily="34" charset="-79"/>
            </a:endParaRPr>
          </a:p>
        </p:txBody>
      </p:sp>
      <p:sp>
        <p:nvSpPr>
          <p:cNvPr id="4" name="Date Placeholder 3">
            <a:extLst>
              <a:ext uri="{FF2B5EF4-FFF2-40B4-BE49-F238E27FC236}">
                <a16:creationId xmlns:a16="http://schemas.microsoft.com/office/drawing/2014/main" id="{CDA89366-AE72-449D-845E-789331D3B0F6}"/>
              </a:ext>
            </a:extLst>
          </p:cNvPr>
          <p:cNvSpPr>
            <a:spLocks noGrp="1"/>
          </p:cNvSpPr>
          <p:nvPr>
            <p:ph type="dt" sz="half" idx="10"/>
          </p:nvPr>
        </p:nvSpPr>
        <p:spPr/>
        <p:txBody>
          <a:bodyPr/>
          <a:lstStyle/>
          <a:p>
            <a:fld id="{68C880D7-FCD1-4942-AA1A-53F981F9D3C0}" type="datetime1">
              <a:rPr lang="en-US" smtClean="0"/>
              <a:t>1/8/2020</a:t>
            </a:fld>
            <a:endParaRPr lang="en-US" dirty="0"/>
          </a:p>
        </p:txBody>
      </p:sp>
      <p:sp>
        <p:nvSpPr>
          <p:cNvPr id="5" name="Slide Number Placeholder 4">
            <a:extLst>
              <a:ext uri="{FF2B5EF4-FFF2-40B4-BE49-F238E27FC236}">
                <a16:creationId xmlns:a16="http://schemas.microsoft.com/office/drawing/2014/main" id="{E512602B-8518-49F5-896A-22F84B4C1683}"/>
              </a:ext>
            </a:extLst>
          </p:cNvPr>
          <p:cNvSpPr>
            <a:spLocks noGrp="1"/>
          </p:cNvSpPr>
          <p:nvPr>
            <p:ph type="sldNum" sz="quarter" idx="12"/>
          </p:nvPr>
        </p:nvSpPr>
        <p:spPr/>
        <p:txBody>
          <a:bodyPr/>
          <a:lstStyle/>
          <a:p>
            <a:fld id="{B09DAEE4-1A28-408E-BD95-11E72AB83484}" type="slidenum">
              <a:rPr lang="en-US" smtClean="0"/>
              <a:t>6</a:t>
            </a:fld>
            <a:endParaRPr lang="en-US"/>
          </a:p>
        </p:txBody>
      </p:sp>
    </p:spTree>
    <p:extLst>
      <p:ext uri="{BB962C8B-B14F-4D97-AF65-F5344CB8AC3E}">
        <p14:creationId xmlns:p14="http://schemas.microsoft.com/office/powerpoint/2010/main" val="11960514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71E05D-CAED-4F96-8222-F8A3B3758604}"/>
              </a:ext>
            </a:extLst>
          </p:cNvPr>
          <p:cNvSpPr>
            <a:spLocks noGrp="1"/>
          </p:cNvSpPr>
          <p:nvPr>
            <p:ph type="title"/>
          </p:nvPr>
        </p:nvSpPr>
        <p:spPr/>
        <p:txBody>
          <a:bodyPr/>
          <a:lstStyle/>
          <a:p>
            <a:r>
              <a:rPr lang="en-US" dirty="0">
                <a:latin typeface="David" panose="020E0502060401010101" pitchFamily="34" charset="-79"/>
                <a:cs typeface="David" panose="020E0502060401010101" pitchFamily="34" charset="-79"/>
              </a:rPr>
              <a:t>Francis Bacon</a:t>
            </a:r>
          </a:p>
        </p:txBody>
      </p:sp>
      <p:sp>
        <p:nvSpPr>
          <p:cNvPr id="3" name="Content Placeholder 2">
            <a:extLst>
              <a:ext uri="{FF2B5EF4-FFF2-40B4-BE49-F238E27FC236}">
                <a16:creationId xmlns:a16="http://schemas.microsoft.com/office/drawing/2014/main" id="{81C79EB7-7EE5-468E-8CEE-3F3D32A49E58}"/>
              </a:ext>
            </a:extLst>
          </p:cNvPr>
          <p:cNvSpPr>
            <a:spLocks noGrp="1"/>
          </p:cNvSpPr>
          <p:nvPr>
            <p:ph idx="1"/>
          </p:nvPr>
        </p:nvSpPr>
        <p:spPr/>
        <p:txBody>
          <a:bodyPr/>
          <a:lstStyle/>
          <a:p>
            <a:r>
              <a:rPr lang="en-US" dirty="0">
                <a:latin typeface="David" panose="020E0502060401010101" pitchFamily="34" charset="-79"/>
                <a:cs typeface="David" panose="020E0502060401010101" pitchFamily="34" charset="-79"/>
              </a:rPr>
              <a:t>He follows general assumptions of his time,</a:t>
            </a:r>
            <a:br>
              <a:rPr lang="en-US" dirty="0">
                <a:latin typeface="David" panose="020E0502060401010101" pitchFamily="34" charset="-79"/>
                <a:cs typeface="David" panose="020E0502060401010101" pitchFamily="34" charset="-79"/>
              </a:rPr>
            </a:br>
            <a:r>
              <a:rPr lang="en-US" dirty="0">
                <a:latin typeface="David" panose="020E0502060401010101" pitchFamily="34" charset="-79"/>
                <a:cs typeface="David" panose="020E0502060401010101" pitchFamily="34" charset="-79"/>
              </a:rPr>
              <a:t>the English Renaissance:</a:t>
            </a:r>
          </a:p>
          <a:p>
            <a:pPr lvl="0"/>
            <a:r>
              <a:rPr lang="en-US" b="0" dirty="0">
                <a:latin typeface="David" panose="020E0502060401010101" pitchFamily="34" charset="-79"/>
                <a:cs typeface="David" panose="020E0502060401010101" pitchFamily="34" charset="-79"/>
              </a:rPr>
              <a:t>• Heavily influenced by Christian scriptures and classical philosophy. </a:t>
            </a:r>
            <a:r>
              <a:rPr lang="en-US" b="0" dirty="0">
                <a:solidFill>
                  <a:srgbClr val="C00000"/>
                </a:solidFill>
                <a:latin typeface="David" panose="020E0502060401010101" pitchFamily="34" charset="-79"/>
                <a:cs typeface="David" panose="020E0502060401010101" pitchFamily="34" charset="-79"/>
              </a:rPr>
              <a:t>Bacon believes "truth" should be identified by the "truths" established by dogma of Christianity.</a:t>
            </a:r>
          </a:p>
          <a:p>
            <a:pPr lvl="0"/>
            <a:r>
              <a:rPr lang="en-US" b="0" dirty="0">
                <a:latin typeface="David" panose="020E0502060401010101" pitchFamily="34" charset="-79"/>
                <a:cs typeface="David" panose="020E0502060401010101" pitchFamily="34" charset="-79"/>
              </a:rPr>
              <a:t>• Bacon believes humans are actual descendants of a historic </a:t>
            </a:r>
            <a:br>
              <a:rPr lang="en-US" b="0" dirty="0">
                <a:latin typeface="David" panose="020E0502060401010101" pitchFamily="34" charset="-79"/>
                <a:cs typeface="David" panose="020E0502060401010101" pitchFamily="34" charset="-79"/>
              </a:rPr>
            </a:br>
            <a:r>
              <a:rPr lang="en-US" b="0" dirty="0">
                <a:latin typeface="David" panose="020E0502060401010101" pitchFamily="34" charset="-79"/>
                <a:cs typeface="David" panose="020E0502060401010101" pitchFamily="34" charset="-79"/>
              </a:rPr>
              <a:t>Adam and Eve who became corrupted by nature and desire.</a:t>
            </a:r>
          </a:p>
          <a:p>
            <a:pPr lvl="0"/>
            <a:r>
              <a:rPr lang="en-US" b="0" dirty="0">
                <a:solidFill>
                  <a:srgbClr val="C00000"/>
                </a:solidFill>
                <a:latin typeface="David" panose="020E0502060401010101" pitchFamily="34" charset="-79"/>
                <a:cs typeface="David" panose="020E0502060401010101" pitchFamily="34" charset="-79"/>
              </a:rPr>
              <a:t>• He also assumes that humans have a moral obligation to struggle against sin and human frailties to pursue Truth and God.</a:t>
            </a:r>
          </a:p>
          <a:p>
            <a:endParaRPr lang="en-US" dirty="0">
              <a:latin typeface="David" panose="020E0502060401010101" pitchFamily="34" charset="-79"/>
              <a:cs typeface="David" panose="020E0502060401010101" pitchFamily="34" charset="-79"/>
            </a:endParaRPr>
          </a:p>
          <a:p>
            <a:pPr>
              <a:lnSpc>
                <a:spcPct val="100000"/>
              </a:lnSpc>
              <a:spcBef>
                <a:spcPts val="0"/>
              </a:spcBef>
            </a:pPr>
            <a:endParaRPr lang="en-US" dirty="0">
              <a:latin typeface="David" panose="020E0502060401010101" pitchFamily="34" charset="-79"/>
              <a:cs typeface="David" panose="020E0502060401010101" pitchFamily="34" charset="-79"/>
            </a:endParaRPr>
          </a:p>
        </p:txBody>
      </p:sp>
      <p:sp>
        <p:nvSpPr>
          <p:cNvPr id="4" name="Date Placeholder 3">
            <a:extLst>
              <a:ext uri="{FF2B5EF4-FFF2-40B4-BE49-F238E27FC236}">
                <a16:creationId xmlns:a16="http://schemas.microsoft.com/office/drawing/2014/main" id="{CDA89366-AE72-449D-845E-789331D3B0F6}"/>
              </a:ext>
            </a:extLst>
          </p:cNvPr>
          <p:cNvSpPr>
            <a:spLocks noGrp="1"/>
          </p:cNvSpPr>
          <p:nvPr>
            <p:ph type="dt" sz="half" idx="10"/>
          </p:nvPr>
        </p:nvSpPr>
        <p:spPr/>
        <p:txBody>
          <a:bodyPr/>
          <a:lstStyle/>
          <a:p>
            <a:fld id="{68C880D7-FCD1-4942-AA1A-53F981F9D3C0}" type="datetime1">
              <a:rPr lang="en-US" smtClean="0"/>
              <a:t>1/8/2020</a:t>
            </a:fld>
            <a:endParaRPr lang="en-US" dirty="0"/>
          </a:p>
        </p:txBody>
      </p:sp>
      <p:sp>
        <p:nvSpPr>
          <p:cNvPr id="5" name="Slide Number Placeholder 4">
            <a:extLst>
              <a:ext uri="{FF2B5EF4-FFF2-40B4-BE49-F238E27FC236}">
                <a16:creationId xmlns:a16="http://schemas.microsoft.com/office/drawing/2014/main" id="{E512602B-8518-49F5-896A-22F84B4C1683}"/>
              </a:ext>
            </a:extLst>
          </p:cNvPr>
          <p:cNvSpPr>
            <a:spLocks noGrp="1"/>
          </p:cNvSpPr>
          <p:nvPr>
            <p:ph type="sldNum" sz="quarter" idx="12"/>
          </p:nvPr>
        </p:nvSpPr>
        <p:spPr/>
        <p:txBody>
          <a:bodyPr/>
          <a:lstStyle/>
          <a:p>
            <a:fld id="{B09DAEE4-1A28-408E-BD95-11E72AB83484}" type="slidenum">
              <a:rPr lang="en-US" smtClean="0"/>
              <a:t>7</a:t>
            </a:fld>
            <a:endParaRPr lang="en-US"/>
          </a:p>
        </p:txBody>
      </p:sp>
    </p:spTree>
    <p:extLst>
      <p:ext uri="{BB962C8B-B14F-4D97-AF65-F5344CB8AC3E}">
        <p14:creationId xmlns:p14="http://schemas.microsoft.com/office/powerpoint/2010/main" val="35811480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71E05D-CAED-4F96-8222-F8A3B3758604}"/>
              </a:ext>
            </a:extLst>
          </p:cNvPr>
          <p:cNvSpPr>
            <a:spLocks noGrp="1"/>
          </p:cNvSpPr>
          <p:nvPr>
            <p:ph type="title"/>
          </p:nvPr>
        </p:nvSpPr>
        <p:spPr/>
        <p:txBody>
          <a:bodyPr/>
          <a:lstStyle/>
          <a:p>
            <a:r>
              <a:rPr lang="en-US" dirty="0">
                <a:latin typeface="David" panose="020E0502060401010101" pitchFamily="34" charset="-79"/>
                <a:cs typeface="David" panose="020E0502060401010101" pitchFamily="34" charset="-79"/>
              </a:rPr>
              <a:t>Francis Bacon</a:t>
            </a:r>
          </a:p>
        </p:txBody>
      </p:sp>
      <p:sp>
        <p:nvSpPr>
          <p:cNvPr id="3" name="Content Placeholder 2">
            <a:extLst>
              <a:ext uri="{FF2B5EF4-FFF2-40B4-BE49-F238E27FC236}">
                <a16:creationId xmlns:a16="http://schemas.microsoft.com/office/drawing/2014/main" id="{81C79EB7-7EE5-468E-8CEE-3F3D32A49E58}"/>
              </a:ext>
            </a:extLst>
          </p:cNvPr>
          <p:cNvSpPr>
            <a:spLocks noGrp="1"/>
          </p:cNvSpPr>
          <p:nvPr>
            <p:ph idx="1"/>
          </p:nvPr>
        </p:nvSpPr>
        <p:spPr/>
        <p:txBody>
          <a:bodyPr/>
          <a:lstStyle/>
          <a:p>
            <a:r>
              <a:rPr lang="en-US" sz="2400" dirty="0">
                <a:latin typeface="David" panose="020E0502060401010101" pitchFamily="34" charset="-79"/>
                <a:cs typeface="David" panose="020E0502060401010101" pitchFamily="34" charset="-79"/>
              </a:rPr>
              <a:t>What is truth? said jesting Pilate, and would not stay for </a:t>
            </a:r>
            <a:br>
              <a:rPr lang="en-US" sz="2400" b="0" dirty="0">
                <a:latin typeface="David" panose="020E0502060401010101" pitchFamily="34" charset="-79"/>
                <a:cs typeface="David" panose="020E0502060401010101" pitchFamily="34" charset="-79"/>
              </a:rPr>
            </a:br>
            <a:r>
              <a:rPr lang="en-US" sz="2400" b="0" dirty="0">
                <a:latin typeface="David" panose="020E0502060401010101" pitchFamily="34" charset="-79"/>
                <a:cs typeface="David" panose="020E0502060401010101" pitchFamily="34" charset="-79"/>
              </a:rPr>
              <a:t>an answer. Certainly there be, that delight in giddiness, and count it a bondage </a:t>
            </a:r>
            <a:br>
              <a:rPr lang="en-US" sz="2400" b="0" dirty="0">
                <a:latin typeface="David" panose="020E0502060401010101" pitchFamily="34" charset="-79"/>
                <a:cs typeface="David" panose="020E0502060401010101" pitchFamily="34" charset="-79"/>
              </a:rPr>
            </a:br>
            <a:r>
              <a:rPr lang="en-US" sz="2400" b="0" dirty="0">
                <a:latin typeface="David" panose="020E0502060401010101" pitchFamily="34" charset="-79"/>
                <a:cs typeface="David" panose="020E0502060401010101" pitchFamily="34" charset="-79"/>
              </a:rPr>
              <a:t>to fix a belief; affecting free-will in thinking, as well as in acting. </a:t>
            </a:r>
            <a:r>
              <a:rPr lang="en-US" sz="2400" dirty="0">
                <a:latin typeface="David" panose="020E0502060401010101" pitchFamily="34" charset="-79"/>
                <a:cs typeface="David" panose="020E0502060401010101" pitchFamily="34" charset="-79"/>
              </a:rPr>
              <a:t>And though the sects of philosophers of that kind be gone, yet there remain certain discoursing wits, which are of the same veins, though there be not so much blood in them, as was in those of the ancients. But it is not only the difficulty and labor, which men take in finding out of truth, nor again, that when it is found, it </a:t>
            </a:r>
            <a:r>
              <a:rPr lang="en-US" sz="2400" dirty="0" err="1">
                <a:latin typeface="David" panose="020E0502060401010101" pitchFamily="34" charset="-79"/>
                <a:cs typeface="David" panose="020E0502060401010101" pitchFamily="34" charset="-79"/>
              </a:rPr>
              <a:t>imposeth</a:t>
            </a:r>
            <a:r>
              <a:rPr lang="en-US" sz="2400" dirty="0">
                <a:latin typeface="David" panose="020E0502060401010101" pitchFamily="34" charset="-79"/>
                <a:cs typeface="David" panose="020E0502060401010101" pitchFamily="34" charset="-79"/>
              </a:rPr>
              <a:t> upon men's thoughts, that doth bring lies in favor; </a:t>
            </a:r>
            <a:r>
              <a:rPr lang="en-US" sz="2400" b="0" dirty="0">
                <a:latin typeface="David" panose="020E0502060401010101" pitchFamily="34" charset="-79"/>
                <a:cs typeface="David" panose="020E0502060401010101" pitchFamily="34" charset="-79"/>
              </a:rPr>
              <a:t>but a natural though corrupt love, of the lie itself. One of the later school of the Grecians, </a:t>
            </a:r>
            <a:r>
              <a:rPr lang="en-US" sz="2400" b="0" dirty="0" err="1">
                <a:latin typeface="David" panose="020E0502060401010101" pitchFamily="34" charset="-79"/>
                <a:cs typeface="David" panose="020E0502060401010101" pitchFamily="34" charset="-79"/>
              </a:rPr>
              <a:t>examineth</a:t>
            </a:r>
            <a:r>
              <a:rPr lang="en-US" sz="2400" b="0" dirty="0">
                <a:latin typeface="David" panose="020E0502060401010101" pitchFamily="34" charset="-79"/>
                <a:cs typeface="David" panose="020E0502060401010101" pitchFamily="34" charset="-79"/>
              </a:rPr>
              <a:t> the matter, and is at a stand, to think what should be in it, that men should love lies; where neither they make for pleasure, as with poets, nor for advantage, as with the merchant; but for the lie's sake [...]          </a:t>
            </a:r>
            <a:br>
              <a:rPr lang="en-US" sz="2400" b="0" dirty="0">
                <a:latin typeface="David" panose="020E0502060401010101" pitchFamily="34" charset="-79"/>
                <a:cs typeface="David" panose="020E0502060401010101" pitchFamily="34" charset="-79"/>
              </a:rPr>
            </a:br>
            <a:r>
              <a:rPr lang="en-US" sz="2400" b="0" dirty="0">
                <a:latin typeface="David" panose="020E0502060401010101" pitchFamily="34" charset="-79"/>
                <a:cs typeface="David" panose="020E0502060401010101" pitchFamily="34" charset="-79"/>
              </a:rPr>
              <a:t>		</a:t>
            </a:r>
            <a:r>
              <a:rPr lang="en-US" sz="2400" b="0" dirty="0">
                <a:solidFill>
                  <a:srgbClr val="C00000"/>
                </a:solidFill>
                <a:latin typeface="David" panose="020E0502060401010101" pitchFamily="34" charset="-79"/>
                <a:cs typeface="David" panose="020E0502060401010101" pitchFamily="34" charset="-79"/>
              </a:rPr>
              <a:t>(</a:t>
            </a:r>
            <a:r>
              <a:rPr lang="en-US" sz="2400" b="0" i="1" dirty="0">
                <a:solidFill>
                  <a:srgbClr val="C00000"/>
                </a:solidFill>
                <a:latin typeface="David" panose="020E0502060401010101" pitchFamily="34" charset="-79"/>
                <a:cs typeface="David" panose="020E0502060401010101" pitchFamily="34" charset="-79"/>
              </a:rPr>
              <a:t>specific notions on “Truth</a:t>
            </a:r>
            <a:r>
              <a:rPr lang="en-US" sz="2400" b="0" dirty="0">
                <a:solidFill>
                  <a:srgbClr val="C00000"/>
                </a:solidFill>
                <a:latin typeface="David" panose="020E0502060401010101" pitchFamily="34" charset="-79"/>
                <a:cs typeface="David" panose="020E0502060401010101" pitchFamily="34" charset="-79"/>
              </a:rPr>
              <a:t>” </a:t>
            </a:r>
            <a:r>
              <a:rPr lang="en-US" sz="2400" b="0" i="1" dirty="0">
                <a:solidFill>
                  <a:srgbClr val="C00000"/>
                </a:solidFill>
                <a:latin typeface="David" panose="020E0502060401010101" pitchFamily="34" charset="-79"/>
                <a:cs typeface="David" panose="020E0502060401010101" pitchFamily="34" charset="-79"/>
              </a:rPr>
              <a:t>based on the culture of the time</a:t>
            </a:r>
            <a:r>
              <a:rPr lang="en-US" sz="2400" b="0" dirty="0">
                <a:solidFill>
                  <a:srgbClr val="C00000"/>
                </a:solidFill>
                <a:latin typeface="David" panose="020E0502060401010101" pitchFamily="34" charset="-79"/>
                <a:cs typeface="David" panose="020E0502060401010101" pitchFamily="34" charset="-79"/>
              </a:rPr>
              <a:t>)</a:t>
            </a:r>
          </a:p>
          <a:p>
            <a:endParaRPr lang="en-US" sz="2400" b="0" dirty="0">
              <a:latin typeface="David" panose="020E0502060401010101" pitchFamily="34" charset="-79"/>
              <a:cs typeface="David" panose="020E0502060401010101" pitchFamily="34" charset="-79"/>
            </a:endParaRPr>
          </a:p>
          <a:p>
            <a:pPr>
              <a:lnSpc>
                <a:spcPct val="100000"/>
              </a:lnSpc>
              <a:spcBef>
                <a:spcPts val="0"/>
              </a:spcBef>
            </a:pPr>
            <a:endParaRPr lang="en-US" sz="2400" b="0" dirty="0">
              <a:latin typeface="David" panose="020E0502060401010101" pitchFamily="34" charset="-79"/>
              <a:cs typeface="David" panose="020E0502060401010101" pitchFamily="34" charset="-79"/>
            </a:endParaRPr>
          </a:p>
        </p:txBody>
      </p:sp>
      <p:sp>
        <p:nvSpPr>
          <p:cNvPr id="4" name="Date Placeholder 3">
            <a:extLst>
              <a:ext uri="{FF2B5EF4-FFF2-40B4-BE49-F238E27FC236}">
                <a16:creationId xmlns:a16="http://schemas.microsoft.com/office/drawing/2014/main" id="{CDA89366-AE72-449D-845E-789331D3B0F6}"/>
              </a:ext>
            </a:extLst>
          </p:cNvPr>
          <p:cNvSpPr>
            <a:spLocks noGrp="1"/>
          </p:cNvSpPr>
          <p:nvPr>
            <p:ph type="dt" sz="half" idx="10"/>
          </p:nvPr>
        </p:nvSpPr>
        <p:spPr/>
        <p:txBody>
          <a:bodyPr/>
          <a:lstStyle/>
          <a:p>
            <a:fld id="{68C880D7-FCD1-4942-AA1A-53F981F9D3C0}" type="datetime1">
              <a:rPr lang="en-US" smtClean="0"/>
              <a:t>1/8/2020</a:t>
            </a:fld>
            <a:endParaRPr lang="en-US" dirty="0"/>
          </a:p>
        </p:txBody>
      </p:sp>
      <p:sp>
        <p:nvSpPr>
          <p:cNvPr id="5" name="Slide Number Placeholder 4">
            <a:extLst>
              <a:ext uri="{FF2B5EF4-FFF2-40B4-BE49-F238E27FC236}">
                <a16:creationId xmlns:a16="http://schemas.microsoft.com/office/drawing/2014/main" id="{E512602B-8518-49F5-896A-22F84B4C1683}"/>
              </a:ext>
            </a:extLst>
          </p:cNvPr>
          <p:cNvSpPr>
            <a:spLocks noGrp="1"/>
          </p:cNvSpPr>
          <p:nvPr>
            <p:ph type="sldNum" sz="quarter" idx="12"/>
          </p:nvPr>
        </p:nvSpPr>
        <p:spPr/>
        <p:txBody>
          <a:bodyPr/>
          <a:lstStyle/>
          <a:p>
            <a:fld id="{B09DAEE4-1A28-408E-BD95-11E72AB83484}" type="slidenum">
              <a:rPr lang="en-US" smtClean="0"/>
              <a:t>8</a:t>
            </a:fld>
            <a:endParaRPr lang="en-US"/>
          </a:p>
        </p:txBody>
      </p:sp>
    </p:spTree>
    <p:extLst>
      <p:ext uri="{BB962C8B-B14F-4D97-AF65-F5344CB8AC3E}">
        <p14:creationId xmlns:p14="http://schemas.microsoft.com/office/powerpoint/2010/main" val="6446636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71E05D-CAED-4F96-8222-F8A3B3758604}"/>
              </a:ext>
            </a:extLst>
          </p:cNvPr>
          <p:cNvSpPr>
            <a:spLocks noGrp="1"/>
          </p:cNvSpPr>
          <p:nvPr>
            <p:ph type="title"/>
          </p:nvPr>
        </p:nvSpPr>
        <p:spPr/>
        <p:txBody>
          <a:bodyPr/>
          <a:lstStyle/>
          <a:p>
            <a:r>
              <a:rPr lang="en-US" dirty="0">
                <a:latin typeface="David" panose="020E0502060401010101" pitchFamily="34" charset="-79"/>
                <a:cs typeface="David" panose="020E0502060401010101" pitchFamily="34" charset="-79"/>
              </a:rPr>
              <a:t>Francis Bacon</a:t>
            </a:r>
          </a:p>
        </p:txBody>
      </p:sp>
      <p:sp>
        <p:nvSpPr>
          <p:cNvPr id="3" name="Content Placeholder 2">
            <a:extLst>
              <a:ext uri="{FF2B5EF4-FFF2-40B4-BE49-F238E27FC236}">
                <a16:creationId xmlns:a16="http://schemas.microsoft.com/office/drawing/2014/main" id="{81C79EB7-7EE5-468E-8CEE-3F3D32A49E58}"/>
              </a:ext>
            </a:extLst>
          </p:cNvPr>
          <p:cNvSpPr>
            <a:spLocks noGrp="1"/>
          </p:cNvSpPr>
          <p:nvPr>
            <p:ph idx="1"/>
          </p:nvPr>
        </p:nvSpPr>
        <p:spPr/>
        <p:txBody>
          <a:bodyPr/>
          <a:lstStyle/>
          <a:p>
            <a:r>
              <a:rPr lang="en-US" sz="2400" b="0" dirty="0">
                <a:latin typeface="David" panose="020E0502060401010101" pitchFamily="34" charset="-79"/>
                <a:cs typeface="David" panose="020E0502060401010101" pitchFamily="34" charset="-79"/>
              </a:rPr>
              <a:t>But I cannot tell; </a:t>
            </a:r>
            <a:r>
              <a:rPr lang="en-US" sz="2400" dirty="0">
                <a:latin typeface="David" panose="020E0502060401010101" pitchFamily="34" charset="-79"/>
                <a:cs typeface="David" panose="020E0502060401010101" pitchFamily="34" charset="-79"/>
              </a:rPr>
              <a:t>this same truth, is a naked, and open </a:t>
            </a:r>
            <a:br>
              <a:rPr lang="en-US" sz="2400" dirty="0">
                <a:latin typeface="David" panose="020E0502060401010101" pitchFamily="34" charset="-79"/>
                <a:cs typeface="David" panose="020E0502060401010101" pitchFamily="34" charset="-79"/>
              </a:rPr>
            </a:br>
            <a:r>
              <a:rPr lang="en-US" sz="2400" dirty="0">
                <a:latin typeface="David" panose="020E0502060401010101" pitchFamily="34" charset="-79"/>
                <a:cs typeface="David" panose="020E0502060401010101" pitchFamily="34" charset="-79"/>
              </a:rPr>
              <a:t>day-light, that doth not show the masks, and mummeries, and triumphs, of the world, half so stately and daintily as candle-lights. Truth may perhaps come to the price of a pearl, that </a:t>
            </a:r>
            <a:r>
              <a:rPr lang="en-US" sz="2400" dirty="0" err="1">
                <a:latin typeface="David" panose="020E0502060401010101" pitchFamily="34" charset="-79"/>
                <a:cs typeface="David" panose="020E0502060401010101" pitchFamily="34" charset="-79"/>
              </a:rPr>
              <a:t>showeth</a:t>
            </a:r>
            <a:r>
              <a:rPr lang="en-US" sz="2400" dirty="0">
                <a:latin typeface="David" panose="020E0502060401010101" pitchFamily="34" charset="-79"/>
                <a:cs typeface="David" panose="020E0502060401010101" pitchFamily="34" charset="-79"/>
              </a:rPr>
              <a:t> best by day; but it will not rise to the price of a diamond, or carbuncle, that </a:t>
            </a:r>
            <a:r>
              <a:rPr lang="en-US" sz="2400" dirty="0" err="1">
                <a:latin typeface="David" panose="020E0502060401010101" pitchFamily="34" charset="-79"/>
                <a:cs typeface="David" panose="020E0502060401010101" pitchFamily="34" charset="-79"/>
              </a:rPr>
              <a:t>showeth</a:t>
            </a:r>
            <a:r>
              <a:rPr lang="en-US" sz="2400" dirty="0">
                <a:latin typeface="David" panose="020E0502060401010101" pitchFamily="34" charset="-79"/>
                <a:cs typeface="David" panose="020E0502060401010101" pitchFamily="34" charset="-79"/>
              </a:rPr>
              <a:t> best in varied lights. A mixture of a lie doth ever add pleasure. </a:t>
            </a:r>
            <a:r>
              <a:rPr lang="en-US" sz="2400" b="0" dirty="0">
                <a:latin typeface="David" panose="020E0502060401010101" pitchFamily="34" charset="-79"/>
                <a:cs typeface="David" panose="020E0502060401010101" pitchFamily="34" charset="-79"/>
              </a:rPr>
              <a:t>Doth any man doubt, that if there were taken out of men's minds, vain opinions, flattering hopes, false valuations, imaginations as one would, and the like, but it would leave the minds, of a number of men, poor shrunken things, full of melancholy and indisposition, and unpleasing to themselves?</a:t>
            </a:r>
          </a:p>
          <a:p>
            <a:endParaRPr lang="en-US" sz="2400" b="0" dirty="0">
              <a:latin typeface="David" panose="020E0502060401010101" pitchFamily="34" charset="-79"/>
              <a:cs typeface="David" panose="020E0502060401010101" pitchFamily="34" charset="-79"/>
            </a:endParaRPr>
          </a:p>
          <a:p>
            <a:r>
              <a:rPr lang="en-US" sz="2400" b="0" dirty="0">
                <a:solidFill>
                  <a:srgbClr val="C00000"/>
                </a:solidFill>
                <a:latin typeface="David" panose="020E0502060401010101" pitchFamily="34" charset="-79"/>
                <a:cs typeface="David" panose="020E0502060401010101" pitchFamily="34" charset="-79"/>
              </a:rPr>
              <a:t>(</a:t>
            </a:r>
            <a:r>
              <a:rPr lang="en-US" sz="2400" b="0" i="1" dirty="0">
                <a:solidFill>
                  <a:srgbClr val="C00000"/>
                </a:solidFill>
                <a:latin typeface="David" panose="020E0502060401010101" pitchFamily="34" charset="-79"/>
                <a:cs typeface="David" panose="020E0502060401010101" pitchFamily="34" charset="-79"/>
              </a:rPr>
              <a:t>general, and creatively worded, points of his observations</a:t>
            </a:r>
            <a:r>
              <a:rPr lang="en-US" sz="2400" b="0" dirty="0">
                <a:solidFill>
                  <a:srgbClr val="C00000"/>
                </a:solidFill>
                <a:latin typeface="David" panose="020E0502060401010101" pitchFamily="34" charset="-79"/>
                <a:cs typeface="David" panose="020E0502060401010101" pitchFamily="34" charset="-79"/>
              </a:rPr>
              <a:t>)</a:t>
            </a:r>
          </a:p>
          <a:p>
            <a:endParaRPr lang="en-US" sz="2400" b="0" dirty="0">
              <a:latin typeface="David" panose="020E0502060401010101" pitchFamily="34" charset="-79"/>
              <a:cs typeface="David" panose="020E0502060401010101" pitchFamily="34" charset="-79"/>
            </a:endParaRPr>
          </a:p>
          <a:p>
            <a:pPr>
              <a:lnSpc>
                <a:spcPct val="100000"/>
              </a:lnSpc>
              <a:spcBef>
                <a:spcPts val="0"/>
              </a:spcBef>
            </a:pPr>
            <a:endParaRPr lang="en-US" sz="2400" b="0" dirty="0">
              <a:latin typeface="David" panose="020E0502060401010101" pitchFamily="34" charset="-79"/>
              <a:cs typeface="David" panose="020E0502060401010101" pitchFamily="34" charset="-79"/>
            </a:endParaRPr>
          </a:p>
        </p:txBody>
      </p:sp>
      <p:sp>
        <p:nvSpPr>
          <p:cNvPr id="4" name="Date Placeholder 3">
            <a:extLst>
              <a:ext uri="{FF2B5EF4-FFF2-40B4-BE49-F238E27FC236}">
                <a16:creationId xmlns:a16="http://schemas.microsoft.com/office/drawing/2014/main" id="{CDA89366-AE72-449D-845E-789331D3B0F6}"/>
              </a:ext>
            </a:extLst>
          </p:cNvPr>
          <p:cNvSpPr>
            <a:spLocks noGrp="1"/>
          </p:cNvSpPr>
          <p:nvPr>
            <p:ph type="dt" sz="half" idx="10"/>
          </p:nvPr>
        </p:nvSpPr>
        <p:spPr/>
        <p:txBody>
          <a:bodyPr/>
          <a:lstStyle/>
          <a:p>
            <a:fld id="{68C880D7-FCD1-4942-AA1A-53F981F9D3C0}" type="datetime1">
              <a:rPr lang="en-US" smtClean="0"/>
              <a:t>1/8/2020</a:t>
            </a:fld>
            <a:endParaRPr lang="en-US" dirty="0"/>
          </a:p>
        </p:txBody>
      </p:sp>
      <p:sp>
        <p:nvSpPr>
          <p:cNvPr id="5" name="Slide Number Placeholder 4">
            <a:extLst>
              <a:ext uri="{FF2B5EF4-FFF2-40B4-BE49-F238E27FC236}">
                <a16:creationId xmlns:a16="http://schemas.microsoft.com/office/drawing/2014/main" id="{E512602B-8518-49F5-896A-22F84B4C1683}"/>
              </a:ext>
            </a:extLst>
          </p:cNvPr>
          <p:cNvSpPr>
            <a:spLocks noGrp="1"/>
          </p:cNvSpPr>
          <p:nvPr>
            <p:ph type="sldNum" sz="quarter" idx="12"/>
          </p:nvPr>
        </p:nvSpPr>
        <p:spPr/>
        <p:txBody>
          <a:bodyPr/>
          <a:lstStyle/>
          <a:p>
            <a:fld id="{B09DAEE4-1A28-408E-BD95-11E72AB83484}" type="slidenum">
              <a:rPr lang="en-US" smtClean="0"/>
              <a:t>9</a:t>
            </a:fld>
            <a:endParaRPr lang="en-US"/>
          </a:p>
        </p:txBody>
      </p:sp>
    </p:spTree>
    <p:extLst>
      <p:ext uri="{BB962C8B-B14F-4D97-AF65-F5344CB8AC3E}">
        <p14:creationId xmlns:p14="http://schemas.microsoft.com/office/powerpoint/2010/main" val="25905664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TotalTime>
  <Words>1041</Words>
  <Application>Microsoft Office PowerPoint</Application>
  <PresentationFormat>Widescreen</PresentationFormat>
  <Paragraphs>62</Paragraphs>
  <Slides>9</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9</vt:i4>
      </vt:variant>
    </vt:vector>
  </HeadingPairs>
  <TitlesOfParts>
    <vt:vector size="16" baseType="lpstr">
      <vt:lpstr>Arial</vt:lpstr>
      <vt:lpstr>Calibri</vt:lpstr>
      <vt:lpstr>Calibri Light</vt:lpstr>
      <vt:lpstr>David</vt:lpstr>
      <vt:lpstr>Gill Sans MT</vt:lpstr>
      <vt:lpstr>Office Theme</vt:lpstr>
      <vt:lpstr>Custom Design</vt:lpstr>
      <vt:lpstr>DC English 1302 Composition</vt:lpstr>
      <vt:lpstr>Elements of Rhetoric</vt:lpstr>
      <vt:lpstr>Definition of  Deductive Arguments</vt:lpstr>
      <vt:lpstr>Deductive Arguments</vt:lpstr>
      <vt:lpstr>Definition of  Inductive Arguments</vt:lpstr>
      <vt:lpstr>Francis Bacon</vt:lpstr>
      <vt:lpstr>Francis Bacon</vt:lpstr>
      <vt:lpstr>Francis Bacon</vt:lpstr>
      <vt:lpstr>Francis Bacon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Smith</dc:creator>
  <cp:lastModifiedBy>David Smith</cp:lastModifiedBy>
  <cp:revision>19</cp:revision>
  <dcterms:created xsi:type="dcterms:W3CDTF">2020-01-02T22:02:06Z</dcterms:created>
  <dcterms:modified xsi:type="dcterms:W3CDTF">2020-01-09T02:33:22Z</dcterms:modified>
</cp:coreProperties>
</file>