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2" r:id="rId4"/>
    <p:sldId id="261" r:id="rId5"/>
    <p:sldId id="257" r:id="rId6"/>
    <p:sldId id="258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EEB6A59-E765-4575-B02E-954CF56D6A0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C0AD28-4B2B-4389-9FAE-922E1B80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774B9-725D-46BF-9897-F6F9513C1B12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E607C0-0C67-46A7-8F6F-49A41548D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5752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839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54907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639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08661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84861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6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Literary Criticism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altLang="en-US" dirty="0"/>
              <a:t>The paradigms and the possibilities—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itchFamily="18" charset="0"/>
              </a:rPr>
              <a:t>English III: American Literature</a:t>
            </a:r>
          </a:p>
          <a:p>
            <a:r>
              <a:rPr lang="en-US" sz="1400" dirty="0">
                <a:latin typeface="Georgia" pitchFamily="18" charset="0"/>
              </a:rPr>
              <a:t>David Glen Smith, Instructor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Creative writing remains a focal point of our society—it explains our diversity as humans and enables different ideas to be traded between people and cultures.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From the college text book </a:t>
            </a:r>
            <a:r>
              <a:rPr lang="en-US" sz="3200" i="1" dirty="0">
                <a:latin typeface="Georgia" panose="02040502050405020303" pitchFamily="18" charset="0"/>
              </a:rPr>
              <a:t>Current Issues and Enduring Questions</a:t>
            </a:r>
            <a:r>
              <a:rPr lang="en-US" sz="3200" dirty="0">
                <a:latin typeface="Georgia" panose="02040502050405020303" pitchFamily="18" charset="0"/>
              </a:rPr>
              <a:t>, the editors state:</a:t>
            </a:r>
          </a:p>
          <a:p>
            <a:pPr marL="0" indent="0">
              <a:buNone/>
            </a:pPr>
            <a:r>
              <a:rPr lang="en-US" sz="2200" dirty="0">
                <a:latin typeface="Georgia" panose="02040502050405020303" pitchFamily="18" charset="0"/>
              </a:rPr>
              <a:t>“What about the consequences of the effects of literature? Does literature shape our character and therefore influence our behavior? It is generally believed that it does have an effect […] The Greek philosopher Plato (427-347 BCE) strongly believed that the literature we hear or read shapes our later behavior, and since most of the ancient Greek traditional stories […] celebrate acts of love and war rather than of justice, he prohibited the reading of such material in his ideal society” (442).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Elements which Help Develop Stronger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Critical Analysis:</a:t>
            </a:r>
          </a:p>
          <a:p>
            <a:r>
              <a:rPr lang="en-US" dirty="0">
                <a:latin typeface="Georgia" panose="02040502050405020303" pitchFamily="18" charset="0"/>
              </a:rPr>
              <a:t>1. characters’ actions </a:t>
            </a:r>
          </a:p>
          <a:p>
            <a:r>
              <a:rPr lang="en-US" dirty="0">
                <a:latin typeface="Georgia" panose="02040502050405020303" pitchFamily="18" charset="0"/>
              </a:rPr>
              <a:t>2. characters’ intentions </a:t>
            </a:r>
          </a:p>
          <a:p>
            <a:r>
              <a:rPr lang="en-US" dirty="0">
                <a:latin typeface="Georgia" panose="02040502050405020303" pitchFamily="18" charset="0"/>
              </a:rPr>
              <a:t>3. plot rhythms— combination of protagonist’s journey, flow of information and literary modes </a:t>
            </a:r>
          </a:p>
          <a:p>
            <a:r>
              <a:rPr lang="en-US" dirty="0">
                <a:latin typeface="Georgia" panose="02040502050405020303" pitchFamily="18" charset="0"/>
              </a:rPr>
              <a:t>4. story structure— also referred to as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Freytag’s Pyramid </a:t>
            </a:r>
          </a:p>
          <a:p>
            <a:r>
              <a:rPr lang="en-US" dirty="0">
                <a:latin typeface="Georgia" panose="02040502050405020303" pitchFamily="18" charset="0"/>
              </a:rPr>
              <a:t>5. points of view— or Narrative Voice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Own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Georgia" pitchFamily="18" charset="0"/>
              </a:rPr>
              <a:t>Literary criticism helps scholars explore the construction of a literary product.</a:t>
            </a:r>
          </a:p>
          <a:p>
            <a:r>
              <a:rPr lang="en-US" dirty="0">
                <a:latin typeface="Georgia" pitchFamily="18" charset="0"/>
              </a:rPr>
              <a:t>—helps understand the strategies and methods an author has chosen for a selected work.</a:t>
            </a:r>
          </a:p>
          <a:p>
            <a:r>
              <a:rPr lang="en-US" dirty="0">
                <a:latin typeface="Georgia" pitchFamily="18" charset="0"/>
              </a:rPr>
              <a:t>— allows for comparing and contrasting various works for in depth analysis of a specific genre or art movement.</a:t>
            </a:r>
          </a:p>
          <a:p>
            <a:r>
              <a:rPr lang="en-US" dirty="0">
                <a:latin typeface="Georgia" pitchFamily="18" charset="0"/>
              </a:rPr>
              <a:t>—encourages new literature.</a:t>
            </a:r>
          </a:p>
          <a:p>
            <a:r>
              <a:rPr lang="en-US" dirty="0">
                <a:latin typeface="Georgia" pitchFamily="18" charset="0"/>
              </a:rPr>
              <a:t>Important aspects of a chosen literary work are revealed, adding a new layer of understanding to the overall reading experience.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i="1" dirty="0">
                <a:latin typeface="Georgia" pitchFamily="18" charset="0"/>
              </a:rPr>
              <a:t>The different schools of criticism allow for different approaches of thought and explain further concepts on how fiction, poetry, and plays develop in the culture.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dirty="0"/>
              <a:t>PARADIGMS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267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Definition: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a typical example or pattern of something; a model. </a:t>
            </a:r>
          </a:p>
          <a:p>
            <a:r>
              <a:rPr lang="en-US" dirty="0">
                <a:latin typeface="Georgia" panose="02040502050405020303" pitchFamily="18" charset="0"/>
              </a:rPr>
              <a:t>We will cover seven of the following paradigms of literary criticism: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1. Biographical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2. Formalist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3. Gender &amp; Feminist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4. Mythic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5. </a:t>
            </a:r>
            <a:r>
              <a:rPr lang="en-US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New Historicism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6. Psychoanalytical</a:t>
            </a:r>
            <a:b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	7. Sociological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8. Marxist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9. Queer Studies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10. Deconstructionism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276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Georgia</vt:lpstr>
      <vt:lpstr>Wingdings 3</vt:lpstr>
      <vt:lpstr>Slice</vt:lpstr>
      <vt:lpstr>Literary Criticism</vt:lpstr>
      <vt:lpstr>Overview</vt:lpstr>
      <vt:lpstr>Overview</vt:lpstr>
      <vt:lpstr>Overview</vt:lpstr>
      <vt:lpstr>My Own Interpretation</vt:lpstr>
      <vt:lpstr>PARADIGMS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Glen Smith</dc:creator>
  <cp:lastModifiedBy>David Smith</cp:lastModifiedBy>
  <cp:revision>54</cp:revision>
  <dcterms:created xsi:type="dcterms:W3CDTF">2014-06-23T19:21:13Z</dcterms:created>
  <dcterms:modified xsi:type="dcterms:W3CDTF">2018-03-28T01:21:14Z</dcterms:modified>
</cp:coreProperties>
</file>